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8" r:id="rId5"/>
  </p:sldMasterIdLst>
  <p:notesMasterIdLst>
    <p:notesMasterId r:id="rId47"/>
  </p:notesMasterIdLst>
  <p:sldIdLst>
    <p:sldId id="256" r:id="rId6"/>
    <p:sldId id="348" r:id="rId7"/>
    <p:sldId id="407" r:id="rId8"/>
    <p:sldId id="408" r:id="rId9"/>
    <p:sldId id="406" r:id="rId10"/>
    <p:sldId id="394" r:id="rId11"/>
    <p:sldId id="395" r:id="rId12"/>
    <p:sldId id="301" r:id="rId13"/>
    <p:sldId id="260" r:id="rId14"/>
    <p:sldId id="296" r:id="rId15"/>
    <p:sldId id="284" r:id="rId16"/>
    <p:sldId id="283" r:id="rId17"/>
    <p:sldId id="396" r:id="rId18"/>
    <p:sldId id="397" r:id="rId19"/>
    <p:sldId id="398" r:id="rId20"/>
    <p:sldId id="390" r:id="rId21"/>
    <p:sldId id="309" r:id="rId22"/>
    <p:sldId id="345" r:id="rId23"/>
    <p:sldId id="305" r:id="rId24"/>
    <p:sldId id="417" r:id="rId25"/>
    <p:sldId id="299" r:id="rId26"/>
    <p:sldId id="409" r:id="rId27"/>
    <p:sldId id="264" r:id="rId28"/>
    <p:sldId id="293" r:id="rId29"/>
    <p:sldId id="300" r:id="rId30"/>
    <p:sldId id="382" r:id="rId31"/>
    <p:sldId id="405" r:id="rId32"/>
    <p:sldId id="410" r:id="rId33"/>
    <p:sldId id="411" r:id="rId34"/>
    <p:sldId id="320" r:id="rId35"/>
    <p:sldId id="272" r:id="rId36"/>
    <p:sldId id="414" r:id="rId37"/>
    <p:sldId id="413" r:id="rId38"/>
    <p:sldId id="412" r:id="rId39"/>
    <p:sldId id="273" r:id="rId40"/>
    <p:sldId id="415" r:id="rId41"/>
    <p:sldId id="416" r:id="rId42"/>
    <p:sldId id="312" r:id="rId43"/>
    <p:sldId id="418" r:id="rId44"/>
    <p:sldId id="388" r:id="rId45"/>
    <p:sldId id="326" r:id="rId46"/>
  </p:sldIdLst>
  <p:sldSz cx="9144000" cy="6858000" type="screen4x3"/>
  <p:notesSz cx="6797675" cy="9926638"/>
  <p:defaultTextStyle>
    <a:defPPr>
      <a:defRPr lang="nl-B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62A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83770" autoAdjust="0"/>
  </p:normalViewPr>
  <p:slideViewPr>
    <p:cSldViewPr>
      <p:cViewPr varScale="1">
        <p:scale>
          <a:sx n="72" d="100"/>
          <a:sy n="72" d="100"/>
        </p:scale>
        <p:origin x="1051" y="67"/>
      </p:cViewPr>
      <p:guideLst>
        <p:guide orient="horz" pos="2160"/>
        <p:guide pos="2880"/>
      </p:guideLst>
    </p:cSldViewPr>
  </p:slideViewPr>
  <p:outlineViewPr>
    <p:cViewPr>
      <p:scale>
        <a:sx n="33" d="100"/>
        <a:sy n="33" d="100"/>
      </p:scale>
      <p:origin x="0" y="31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BE"/>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98754BF-FF36-4D39-9DCA-D6F621A780D9}" type="datetimeFigureOut">
              <a:rPr lang="nl-BE"/>
              <a:pPr>
                <a:defRPr/>
              </a:pPr>
              <a:t>13/06/2022</a:t>
            </a:fld>
            <a:endParaRPr lang="nl-BE"/>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BE" noProof="0"/>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BE"/>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49672BA-B665-4A33-BDD9-222067F075D7}" type="slidenum">
              <a:rPr lang="nl-BE"/>
              <a:pPr>
                <a:defRPr/>
              </a:pPr>
              <a:t>‹nr.›</a:t>
            </a:fld>
            <a:endParaRPr lang="nl-BE"/>
          </a:p>
        </p:txBody>
      </p:sp>
    </p:spTree>
    <p:extLst>
      <p:ext uri="{BB962C8B-B14F-4D97-AF65-F5344CB8AC3E}">
        <p14:creationId xmlns:p14="http://schemas.microsoft.com/office/powerpoint/2010/main" val="7911277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1</a:t>
            </a:fld>
            <a:endParaRPr lang="nl-BE"/>
          </a:p>
        </p:txBody>
      </p:sp>
    </p:spTree>
    <p:extLst>
      <p:ext uri="{BB962C8B-B14F-4D97-AF65-F5344CB8AC3E}">
        <p14:creationId xmlns:p14="http://schemas.microsoft.com/office/powerpoint/2010/main" val="114711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m.a.w. wat bepaalt hoe dik of vloeibaar ons schuim wordt?</a:t>
            </a:r>
          </a:p>
        </p:txBody>
      </p:sp>
      <p:sp>
        <p:nvSpPr>
          <p:cNvPr id="4" name="Tijdelijke aanduiding voor dianummer 3"/>
          <p:cNvSpPr>
            <a:spLocks noGrp="1"/>
          </p:cNvSpPr>
          <p:nvPr>
            <p:ph type="sldNum" sz="quarter" idx="5"/>
          </p:nvPr>
        </p:nvSpPr>
        <p:spPr/>
        <p:txBody>
          <a:bodyPr/>
          <a:lstStyle/>
          <a:p>
            <a:pPr>
              <a:defRPr/>
            </a:pPr>
            <a:fld id="{A49672BA-B665-4A33-BDD9-222067F075D7}" type="slidenum">
              <a:rPr lang="nl-BE" smtClean="0"/>
              <a:pPr>
                <a:defRPr/>
              </a:pPr>
              <a:t>11</a:t>
            </a:fld>
            <a:endParaRPr lang="nl-BE"/>
          </a:p>
        </p:txBody>
      </p:sp>
    </p:spTree>
    <p:extLst>
      <p:ext uri="{BB962C8B-B14F-4D97-AF65-F5344CB8AC3E}">
        <p14:creationId xmlns:p14="http://schemas.microsoft.com/office/powerpoint/2010/main" val="4138563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rekeningoefening eens maken en volume goed kaderen aan de hand van een praktisch voorbeeld dat 100L </a:t>
            </a:r>
            <a:r>
              <a:rPr lang="nl-BE" dirty="0" err="1"/>
              <a:t>premix</a:t>
            </a:r>
            <a:r>
              <a:rPr lang="nl-BE" dirty="0"/>
              <a:t> aan </a:t>
            </a:r>
            <a:r>
              <a:rPr lang="nl-BE" dirty="0" err="1"/>
              <a:t>verschuimingsgetal</a:t>
            </a:r>
            <a:r>
              <a:rPr lang="nl-BE" dirty="0"/>
              <a:t> 10 een kuub vat aan volume zal geven.</a:t>
            </a:r>
          </a:p>
        </p:txBody>
      </p:sp>
      <p:sp>
        <p:nvSpPr>
          <p:cNvPr id="4" name="Tijdelijke aanduiding voor dianummer 3"/>
          <p:cNvSpPr>
            <a:spLocks noGrp="1"/>
          </p:cNvSpPr>
          <p:nvPr>
            <p:ph type="sldNum" sz="quarter" idx="5"/>
          </p:nvPr>
        </p:nvSpPr>
        <p:spPr/>
        <p:txBody>
          <a:bodyPr/>
          <a:lstStyle/>
          <a:p>
            <a:pPr>
              <a:defRPr/>
            </a:pPr>
            <a:fld id="{A49672BA-B665-4A33-BDD9-222067F075D7}" type="slidenum">
              <a:rPr lang="nl-BE" smtClean="0"/>
              <a:pPr>
                <a:defRPr/>
              </a:pPr>
              <a:t>12</a:t>
            </a:fld>
            <a:endParaRPr lang="nl-BE"/>
          </a:p>
        </p:txBody>
      </p:sp>
    </p:spTree>
    <p:extLst>
      <p:ext uri="{BB962C8B-B14F-4D97-AF65-F5344CB8AC3E}">
        <p14:creationId xmlns:p14="http://schemas.microsoft.com/office/powerpoint/2010/main" val="3980326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13</a:t>
            </a:fld>
            <a:endParaRPr lang="nl-BE"/>
          </a:p>
        </p:txBody>
      </p:sp>
    </p:spTree>
    <p:extLst>
      <p:ext uri="{BB962C8B-B14F-4D97-AF65-F5344CB8AC3E}">
        <p14:creationId xmlns:p14="http://schemas.microsoft.com/office/powerpoint/2010/main" val="382480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14</a:t>
            </a:fld>
            <a:endParaRPr lang="nl-BE"/>
          </a:p>
        </p:txBody>
      </p:sp>
    </p:spTree>
    <p:extLst>
      <p:ext uri="{BB962C8B-B14F-4D97-AF65-F5344CB8AC3E}">
        <p14:creationId xmlns:p14="http://schemas.microsoft.com/office/powerpoint/2010/main" val="1149609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15</a:t>
            </a:fld>
            <a:endParaRPr lang="nl-BE"/>
          </a:p>
        </p:txBody>
      </p:sp>
    </p:spTree>
    <p:extLst>
      <p:ext uri="{BB962C8B-B14F-4D97-AF65-F5344CB8AC3E}">
        <p14:creationId xmlns:p14="http://schemas.microsoft.com/office/powerpoint/2010/main" val="1719368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16</a:t>
            </a:fld>
            <a:endParaRPr lang="nl-BE"/>
          </a:p>
        </p:txBody>
      </p:sp>
    </p:spTree>
    <p:extLst>
      <p:ext uri="{BB962C8B-B14F-4D97-AF65-F5344CB8AC3E}">
        <p14:creationId xmlns:p14="http://schemas.microsoft.com/office/powerpoint/2010/main" val="352623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Max 2 </a:t>
            </a:r>
            <a:r>
              <a:rPr lang="fr-BE" dirty="0" err="1"/>
              <a:t>lengtes</a:t>
            </a:r>
            <a:r>
              <a:rPr lang="fr-BE" dirty="0"/>
              <a:t> na de </a:t>
            </a:r>
            <a:r>
              <a:rPr lang="fr-BE" dirty="0" err="1"/>
              <a:t>lijnmenger</a:t>
            </a:r>
            <a:r>
              <a:rPr lang="fr-BE" dirty="0"/>
              <a:t> </a:t>
            </a:r>
            <a:r>
              <a:rPr lang="fr-BE" dirty="0" err="1"/>
              <a:t>tenzij</a:t>
            </a:r>
            <a:r>
              <a:rPr lang="fr-BE" dirty="0"/>
              <a:t> het </a:t>
            </a:r>
            <a:r>
              <a:rPr lang="fr-BE" dirty="0" err="1"/>
              <a:t>een</a:t>
            </a:r>
            <a:r>
              <a:rPr lang="fr-BE" dirty="0"/>
              <a:t> HL (Heuer </a:t>
            </a:r>
            <a:r>
              <a:rPr lang="fr-BE" dirty="0" err="1"/>
              <a:t>Lengte</a:t>
            </a:r>
            <a:r>
              <a:rPr lang="fr-BE" dirty="0"/>
              <a:t>) dan </a:t>
            </a:r>
            <a:r>
              <a:rPr lang="fr-BE" dirty="0" err="1"/>
              <a:t>mogen</a:t>
            </a:r>
            <a:r>
              <a:rPr lang="fr-BE" dirty="0"/>
              <a:t> er </a:t>
            </a:r>
            <a:r>
              <a:rPr lang="fr-BE" dirty="0" err="1"/>
              <a:t>tot</a:t>
            </a:r>
            <a:r>
              <a:rPr lang="fr-BE" dirty="0"/>
              <a:t> 5 </a:t>
            </a:r>
            <a:r>
              <a:rPr lang="fr-BE" dirty="0" err="1"/>
              <a:t>lengtes</a:t>
            </a:r>
            <a:r>
              <a:rPr lang="fr-BE" dirty="0"/>
              <a:t> </a:t>
            </a:r>
            <a:r>
              <a:rPr lang="fr-BE" dirty="0" err="1"/>
              <a:t>aangesloten</a:t>
            </a:r>
            <a:r>
              <a:rPr lang="fr-BE" dirty="0"/>
              <a:t> </a:t>
            </a:r>
            <a:r>
              <a:rPr lang="fr-BE" dirty="0" err="1"/>
              <a:t>worden</a:t>
            </a:r>
            <a:r>
              <a:rPr lang="fr-BE" dirty="0"/>
              <a:t>.</a:t>
            </a:r>
          </a:p>
          <a:p>
            <a:r>
              <a:rPr lang="fr-BE" dirty="0"/>
              <a:t>HL </a:t>
            </a:r>
            <a:r>
              <a:rPr lang="fr-BE" dirty="0" err="1"/>
              <a:t>heeft</a:t>
            </a:r>
            <a:r>
              <a:rPr lang="fr-BE" dirty="0"/>
              <a:t> </a:t>
            </a:r>
            <a:r>
              <a:rPr lang="fr-BE" dirty="0" err="1"/>
              <a:t>kenmerkend</a:t>
            </a:r>
            <a:r>
              <a:rPr lang="fr-BE" dirty="0"/>
              <a:t> </a:t>
            </a:r>
            <a:r>
              <a:rPr lang="fr-BE" dirty="0" err="1"/>
              <a:t>schuine</a:t>
            </a:r>
            <a:r>
              <a:rPr lang="fr-BE" dirty="0"/>
              <a:t> </a:t>
            </a:r>
            <a:r>
              <a:rPr lang="fr-BE" dirty="0" err="1"/>
              <a:t>schuiminlaat</a:t>
            </a:r>
            <a:r>
              <a:rPr lang="fr-BE" dirty="0"/>
              <a:t>.</a:t>
            </a:r>
            <a:endParaRPr lang="en-BE" dirty="0"/>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17</a:t>
            </a:fld>
            <a:endParaRPr lang="nl-BE"/>
          </a:p>
        </p:txBody>
      </p:sp>
    </p:spTree>
    <p:extLst>
      <p:ext uri="{BB962C8B-B14F-4D97-AF65-F5344CB8AC3E}">
        <p14:creationId xmlns:p14="http://schemas.microsoft.com/office/powerpoint/2010/main" val="1276561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A49672BA-B665-4A33-BDD9-222067F075D7}" type="slidenum">
              <a:rPr lang="nl-BE" smtClean="0"/>
              <a:pPr>
                <a:defRPr/>
              </a:pPr>
              <a:t>18</a:t>
            </a:fld>
            <a:endParaRPr lang="nl-BE"/>
          </a:p>
        </p:txBody>
      </p:sp>
    </p:spTree>
    <p:extLst>
      <p:ext uri="{BB962C8B-B14F-4D97-AF65-F5344CB8AC3E}">
        <p14:creationId xmlns:p14="http://schemas.microsoft.com/office/powerpoint/2010/main" val="2207131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dirty="0"/>
              <a:t>Lijnmenger </a:t>
            </a:r>
          </a:p>
          <a:p>
            <a:r>
              <a:rPr lang="nl-BE" dirty="0"/>
              <a:t>Werking kort toelichten – noodzaak afstemming debiet op straalpijp </a:t>
            </a:r>
          </a:p>
          <a:p>
            <a:endParaRPr lang="nl-BE" dirty="0"/>
          </a:p>
          <a:p>
            <a:r>
              <a:rPr lang="nl-BE" b="1" u="sng" dirty="0"/>
              <a:t>Voormenger</a:t>
            </a:r>
          </a:p>
          <a:p>
            <a:r>
              <a:rPr lang="nl-BE" b="0" u="none" dirty="0"/>
              <a:t>Wanneer de menging in de pomp gebeurt zullen ALLE persuitgangen </a:t>
            </a:r>
            <a:r>
              <a:rPr lang="nl-BE" b="0" u="none" dirty="0" err="1"/>
              <a:t>vd</a:t>
            </a:r>
            <a:r>
              <a:rPr lang="nl-BE" b="0" u="none" dirty="0"/>
              <a:t> pomp voorzien worden van </a:t>
            </a:r>
            <a:r>
              <a:rPr lang="nl-BE" b="0" u="none" dirty="0" err="1"/>
              <a:t>prémix</a:t>
            </a:r>
            <a:r>
              <a:rPr lang="nl-BE" b="0" u="none" dirty="0"/>
              <a:t>. </a:t>
            </a:r>
          </a:p>
          <a:p>
            <a:r>
              <a:rPr lang="nl-BE" b="0" u="none" dirty="0"/>
              <a:t>Let wel ! Wanneer de ‘</a:t>
            </a:r>
            <a:r>
              <a:rPr lang="nl-BE" b="0" u="none" dirty="0" err="1"/>
              <a:t>retour’klep</a:t>
            </a:r>
            <a:r>
              <a:rPr lang="nl-BE" b="0" u="none" dirty="0"/>
              <a:t> (tankvulling) wordt geopend zal de watertank eveneens ‘gevuld’ worden met </a:t>
            </a:r>
            <a:r>
              <a:rPr lang="nl-BE" b="0" u="none" dirty="0" err="1"/>
              <a:t>prémix</a:t>
            </a:r>
            <a:r>
              <a:rPr lang="nl-BE" b="0" u="none" dirty="0"/>
              <a:t> !!</a:t>
            </a:r>
          </a:p>
          <a:p>
            <a:r>
              <a:rPr lang="nl-BE" b="0" u="none" dirty="0"/>
              <a:t>NASPOELEN POMP &amp; UITGANGEN</a:t>
            </a:r>
          </a:p>
          <a:p>
            <a:endParaRPr lang="nl-BE" b="0" u="non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BE" b="1" u="sng" dirty="0"/>
              <a:t>Injectie op persuitgang (LD /HD)</a:t>
            </a:r>
          </a:p>
          <a:p>
            <a:r>
              <a:rPr lang="nl-BE" b="0" u="none" dirty="0"/>
              <a:t>Beperkt aantal persuitgangen welke voorzien worden van </a:t>
            </a:r>
            <a:r>
              <a:rPr lang="nl-BE" b="0" u="none" dirty="0" err="1"/>
              <a:t>prémix</a:t>
            </a:r>
            <a:r>
              <a:rPr lang="nl-BE" b="0" u="none" dirty="0"/>
              <a:t>. Tank kan in principe niet verontreinigd worden met ‘</a:t>
            </a:r>
            <a:r>
              <a:rPr lang="nl-BE" b="0" u="none" dirty="0" err="1"/>
              <a:t>prémix</a:t>
            </a:r>
            <a:r>
              <a:rPr lang="nl-BE" b="0" u="none" dirty="0"/>
              <a:t>’.</a:t>
            </a:r>
          </a:p>
          <a:p>
            <a:r>
              <a:rPr lang="nl-BE" b="0" u="none" dirty="0"/>
              <a:t>NASPOELEN ALLE LEIDINGEN INC HD !!</a:t>
            </a:r>
          </a:p>
          <a:p>
            <a:endParaRPr lang="nl-BE" b="0" u="none" dirty="0"/>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lang="nl-BE" b="1" u="none" dirty="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lang="nl-BE" b="1" u="sng" dirty="0"/>
              <a:t>TURBEX</a:t>
            </a:r>
          </a:p>
          <a:p>
            <a:pPr marL="0" indent="0">
              <a:buFont typeface="Wingdings" panose="05000000000000000000" pitchFamily="2" charset="2"/>
              <a:buNone/>
            </a:pPr>
            <a:r>
              <a:rPr lang="nl-BE" b="0" dirty="0"/>
              <a:t>(toestel onbetrouwbare werking/lekken)</a:t>
            </a:r>
          </a:p>
          <a:p>
            <a:pPr marL="0" indent="0">
              <a:buFont typeface="Wingdings" panose="05000000000000000000" pitchFamily="2" charset="2"/>
              <a:buNone/>
            </a:pPr>
            <a:r>
              <a:rPr lang="nl-BE" b="0" dirty="0"/>
              <a:t>GEEN kleine vaatjes/bidons meer voorradig!</a:t>
            </a:r>
          </a:p>
        </p:txBody>
      </p:sp>
      <p:sp>
        <p:nvSpPr>
          <p:cNvPr id="4" name="Tijdelijke aanduiding voor dianummer 3"/>
          <p:cNvSpPr>
            <a:spLocks noGrp="1"/>
          </p:cNvSpPr>
          <p:nvPr>
            <p:ph type="sldNum" sz="quarter" idx="5"/>
          </p:nvPr>
        </p:nvSpPr>
        <p:spPr/>
        <p:txBody>
          <a:bodyPr/>
          <a:lstStyle/>
          <a:p>
            <a:pPr>
              <a:defRPr/>
            </a:pPr>
            <a:fld id="{A49672BA-B665-4A33-BDD9-222067F075D7}" type="slidenum">
              <a:rPr lang="nl-BE" smtClean="0"/>
              <a:pPr>
                <a:defRPr/>
              </a:pPr>
              <a:t>19</a:t>
            </a:fld>
            <a:endParaRPr lang="nl-BE"/>
          </a:p>
        </p:txBody>
      </p:sp>
    </p:spTree>
    <p:extLst>
      <p:ext uri="{BB962C8B-B14F-4D97-AF65-F5344CB8AC3E}">
        <p14:creationId xmlns:p14="http://schemas.microsoft.com/office/powerpoint/2010/main" val="85914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Veel</a:t>
            </a:r>
            <a:r>
              <a:rPr lang="fr-BE" dirty="0"/>
              <a:t> </a:t>
            </a:r>
            <a:r>
              <a:rPr lang="fr-BE" dirty="0" err="1"/>
              <a:t>posten</a:t>
            </a:r>
            <a:r>
              <a:rPr lang="fr-BE" dirty="0"/>
              <a:t> </a:t>
            </a:r>
            <a:r>
              <a:rPr lang="fr-BE" dirty="0" err="1"/>
              <a:t>hebben</a:t>
            </a:r>
            <a:r>
              <a:rPr lang="fr-BE" dirty="0"/>
              <a:t> </a:t>
            </a:r>
            <a:r>
              <a:rPr lang="fr-BE" dirty="0" err="1"/>
              <a:t>nog</a:t>
            </a:r>
            <a:r>
              <a:rPr lang="fr-BE" dirty="0"/>
              <a:t> A en B </a:t>
            </a:r>
            <a:r>
              <a:rPr lang="fr-BE" dirty="0" err="1"/>
              <a:t>schuim</a:t>
            </a:r>
            <a:r>
              <a:rPr lang="fr-BE" dirty="0"/>
              <a:t>.</a:t>
            </a:r>
          </a:p>
          <a:p>
            <a:endParaRPr lang="fr-BE" dirty="0"/>
          </a:p>
          <a:p>
            <a:r>
              <a:rPr lang="fr-BE" dirty="0"/>
              <a:t>Post Aalst </a:t>
            </a:r>
            <a:r>
              <a:rPr lang="fr-BE" dirty="0" err="1"/>
              <a:t>heeft</a:t>
            </a:r>
            <a:r>
              <a:rPr lang="fr-BE" dirty="0"/>
              <a:t> </a:t>
            </a:r>
            <a:r>
              <a:rPr lang="fr-BE" dirty="0" err="1"/>
              <a:t>ook</a:t>
            </a:r>
            <a:r>
              <a:rPr lang="fr-BE" dirty="0"/>
              <a:t> </a:t>
            </a:r>
            <a:r>
              <a:rPr lang="fr-BE" dirty="0" err="1"/>
              <a:t>een</a:t>
            </a:r>
            <a:r>
              <a:rPr lang="fr-BE" dirty="0"/>
              <a:t> </a:t>
            </a:r>
            <a:r>
              <a:rPr lang="fr-BE" dirty="0" err="1"/>
              <a:t>schuimcontainer</a:t>
            </a:r>
            <a:r>
              <a:rPr lang="fr-BE" dirty="0"/>
              <a:t> 1% </a:t>
            </a:r>
            <a:r>
              <a:rPr lang="fr-BE" dirty="0" err="1"/>
              <a:t>schuim</a:t>
            </a:r>
            <a:r>
              <a:rPr lang="fr-BE" dirty="0"/>
              <a:t> </a:t>
            </a:r>
            <a:r>
              <a:rPr lang="fr-BE" dirty="0" err="1"/>
              <a:t>speciaal</a:t>
            </a:r>
            <a:r>
              <a:rPr lang="fr-BE" dirty="0"/>
              <a:t> </a:t>
            </a:r>
            <a:r>
              <a:rPr lang="fr-BE" dirty="0" err="1"/>
              <a:t>voor</a:t>
            </a:r>
            <a:r>
              <a:rPr lang="fr-BE" dirty="0"/>
              <a:t> TEREOS</a:t>
            </a:r>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20</a:t>
            </a:fld>
            <a:endParaRPr lang="nl-BE"/>
          </a:p>
        </p:txBody>
      </p:sp>
    </p:spTree>
    <p:extLst>
      <p:ext uri="{BB962C8B-B14F-4D97-AF65-F5344CB8AC3E}">
        <p14:creationId xmlns:p14="http://schemas.microsoft.com/office/powerpoint/2010/main" val="423287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2</a:t>
            </a:fld>
            <a:endParaRPr lang="nl-BE"/>
          </a:p>
        </p:txBody>
      </p:sp>
    </p:spTree>
    <p:extLst>
      <p:ext uri="{BB962C8B-B14F-4D97-AF65-F5344CB8AC3E}">
        <p14:creationId xmlns:p14="http://schemas.microsoft.com/office/powerpoint/2010/main" val="407073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A49672BA-B665-4A33-BDD9-222067F075D7}" type="slidenum">
              <a:rPr lang="nl-BE" smtClean="0"/>
              <a:pPr>
                <a:defRPr/>
              </a:pPr>
              <a:t>21</a:t>
            </a:fld>
            <a:endParaRPr lang="nl-BE"/>
          </a:p>
        </p:txBody>
      </p:sp>
    </p:spTree>
    <p:extLst>
      <p:ext uri="{BB962C8B-B14F-4D97-AF65-F5344CB8AC3E}">
        <p14:creationId xmlns:p14="http://schemas.microsoft.com/office/powerpoint/2010/main" val="104393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sz="1200" b="1" i="0" u="sng" kern="1200" dirty="0">
                <a:solidFill>
                  <a:schemeClr val="tx1"/>
                </a:solidFill>
                <a:effectLst/>
                <a:latin typeface="+mn-lt"/>
                <a:ea typeface="+mn-ea"/>
                <a:cs typeface="+mn-cs"/>
              </a:rPr>
              <a:t>AFFF</a:t>
            </a:r>
            <a:r>
              <a:rPr lang="nl-NL" sz="1200" b="0" i="0" kern="1200" dirty="0">
                <a:solidFill>
                  <a:schemeClr val="tx1"/>
                </a:solidFill>
                <a:effectLst/>
                <a:latin typeface="+mn-lt"/>
                <a:ea typeface="+mn-ea"/>
                <a:cs typeface="+mn-cs"/>
              </a:rPr>
              <a:t> staat voor </a:t>
            </a:r>
            <a:r>
              <a:rPr lang="nl-NL" sz="1200" b="0" i="0" kern="1200" dirty="0" err="1">
                <a:solidFill>
                  <a:schemeClr val="tx1"/>
                </a:solidFill>
                <a:effectLst/>
                <a:latin typeface="+mn-lt"/>
                <a:ea typeface="+mn-ea"/>
                <a:cs typeface="+mn-cs"/>
              </a:rPr>
              <a:t>Aquaeous</a:t>
            </a:r>
            <a:r>
              <a:rPr lang="nl-NL" sz="1200" b="0" i="0" kern="1200" dirty="0">
                <a:solidFill>
                  <a:schemeClr val="tx1"/>
                </a:solidFill>
                <a:effectLst/>
                <a:latin typeface="+mn-lt"/>
                <a:ea typeface="+mn-ea"/>
                <a:cs typeface="+mn-cs"/>
              </a:rPr>
              <a:t> Film </a:t>
            </a:r>
            <a:r>
              <a:rPr lang="nl-NL" sz="1200" b="0" i="0" kern="1200" dirty="0" err="1">
                <a:solidFill>
                  <a:schemeClr val="tx1"/>
                </a:solidFill>
                <a:effectLst/>
                <a:latin typeface="+mn-lt"/>
                <a:ea typeface="+mn-ea"/>
                <a:cs typeface="+mn-cs"/>
              </a:rPr>
              <a:t>Forming</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Foam</a:t>
            </a:r>
            <a:r>
              <a:rPr lang="nl-NL" sz="1200" b="0" i="0" kern="1200" dirty="0">
                <a:solidFill>
                  <a:schemeClr val="tx1"/>
                </a:solidFill>
                <a:effectLst/>
                <a:latin typeface="+mn-lt"/>
                <a:ea typeface="+mn-ea"/>
                <a:cs typeface="+mn-cs"/>
              </a:rPr>
              <a:t>, </a:t>
            </a:r>
          </a:p>
          <a:p>
            <a:pPr>
              <a:spcBef>
                <a:spcPct val="0"/>
              </a:spcBef>
            </a:pPr>
            <a:r>
              <a:rPr lang="nl-NL" sz="1200" b="0" i="0" kern="1200" dirty="0">
                <a:solidFill>
                  <a:schemeClr val="tx1"/>
                </a:solidFill>
                <a:effectLst/>
                <a:latin typeface="+mn-lt"/>
                <a:ea typeface="+mn-ea"/>
                <a:cs typeface="+mn-cs"/>
              </a:rPr>
              <a:t>De </a:t>
            </a:r>
            <a:r>
              <a:rPr lang="nl-NL" sz="1200" b="0" i="0" kern="1200" dirty="0" err="1">
                <a:solidFill>
                  <a:schemeClr val="tx1"/>
                </a:solidFill>
                <a:effectLst/>
                <a:latin typeface="+mn-lt"/>
                <a:ea typeface="+mn-ea"/>
                <a:cs typeface="+mn-cs"/>
              </a:rPr>
              <a:t>aqueous</a:t>
            </a:r>
            <a:r>
              <a:rPr lang="nl-NL" sz="1200" b="0" i="0" kern="1200" dirty="0">
                <a:solidFill>
                  <a:schemeClr val="tx1"/>
                </a:solidFill>
                <a:effectLst/>
                <a:latin typeface="+mn-lt"/>
                <a:ea typeface="+mn-ea"/>
                <a:cs typeface="+mn-cs"/>
              </a:rPr>
              <a:t> film creëert na de expansie een dun laagje water op </a:t>
            </a:r>
            <a:r>
              <a:rPr lang="nl-NL" sz="1200" b="0" i="0" kern="1200" dirty="0" err="1">
                <a:solidFill>
                  <a:schemeClr val="tx1"/>
                </a:solidFill>
                <a:effectLst/>
                <a:latin typeface="+mn-lt"/>
                <a:ea typeface="+mn-ea"/>
                <a:cs typeface="+mn-cs"/>
              </a:rPr>
              <a:t>a-polaire</a:t>
            </a:r>
            <a:r>
              <a:rPr lang="nl-NL" sz="1200" b="0" i="0" kern="1200" dirty="0">
                <a:solidFill>
                  <a:schemeClr val="tx1"/>
                </a:solidFill>
                <a:effectLst/>
                <a:latin typeface="+mn-lt"/>
                <a:ea typeface="+mn-ea"/>
                <a:cs typeface="+mn-cs"/>
              </a:rPr>
              <a:t> vloeistoffen, dit zijn vloeistoffen die zich niet mengen met water. De </a:t>
            </a:r>
            <a:r>
              <a:rPr lang="nl-NL" sz="1200" b="0" i="0" kern="1200" dirty="0" err="1">
                <a:solidFill>
                  <a:schemeClr val="tx1"/>
                </a:solidFill>
                <a:effectLst/>
                <a:latin typeface="+mn-lt"/>
                <a:ea typeface="+mn-ea"/>
                <a:cs typeface="+mn-cs"/>
              </a:rPr>
              <a:t>aqueous</a:t>
            </a:r>
            <a:r>
              <a:rPr lang="nl-NL" sz="1200" b="0" i="0" kern="1200" dirty="0">
                <a:solidFill>
                  <a:schemeClr val="tx1"/>
                </a:solidFill>
                <a:effectLst/>
                <a:latin typeface="+mn-lt"/>
                <a:ea typeface="+mn-ea"/>
                <a:cs typeface="+mn-cs"/>
              </a:rPr>
              <a:t> film drijft voor het schuim uit en resulteert in uitmuntende blussende eigenschappen die verdere ontbranding voorkomt.</a:t>
            </a:r>
          </a:p>
          <a:p>
            <a:pPr>
              <a:spcBef>
                <a:spcPct val="0"/>
              </a:spcBef>
            </a:pPr>
            <a:endParaRPr lang="nl-NL" sz="1200" b="1" i="0" u="sng" kern="1200" dirty="0">
              <a:solidFill>
                <a:schemeClr val="tx1"/>
              </a:solidFill>
              <a:effectLst/>
              <a:latin typeface="+mn-lt"/>
              <a:ea typeface="+mn-ea"/>
              <a:cs typeface="+mn-cs"/>
            </a:endParaRPr>
          </a:p>
          <a:p>
            <a:pPr>
              <a:spcBef>
                <a:spcPct val="0"/>
              </a:spcBef>
            </a:pPr>
            <a:r>
              <a:rPr lang="nl-NL" sz="1200" b="1" i="0" u="sng" kern="1200" dirty="0">
                <a:solidFill>
                  <a:schemeClr val="tx1"/>
                </a:solidFill>
                <a:effectLst/>
                <a:latin typeface="+mn-lt"/>
                <a:ea typeface="+mn-ea"/>
                <a:cs typeface="+mn-cs"/>
              </a:rPr>
              <a:t>ATC/ARC</a:t>
            </a:r>
            <a:r>
              <a:rPr lang="nl-NL" sz="1200" b="1" i="0" u="none" kern="120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Alcoholen zijn</a:t>
            </a:r>
            <a:r>
              <a:rPr lang="nl-NL" sz="1200" b="0" i="0" kern="1200" baseline="0" dirty="0">
                <a:solidFill>
                  <a:schemeClr val="tx1"/>
                </a:solidFill>
                <a:effectLst/>
                <a:latin typeface="+mn-lt"/>
                <a:ea typeface="+mn-ea"/>
                <a:cs typeface="+mn-cs"/>
              </a:rPr>
              <a:t> zeer goed mengbaar met water en o</a:t>
            </a:r>
            <a:r>
              <a:rPr lang="nl-NL" sz="1200" b="0" i="0" kern="1200" dirty="0">
                <a:solidFill>
                  <a:schemeClr val="tx1"/>
                </a:solidFill>
                <a:effectLst/>
                <a:latin typeface="+mn-lt"/>
                <a:ea typeface="+mn-ea"/>
                <a:cs typeface="+mn-cs"/>
              </a:rPr>
              <a:t>nttrekken</a:t>
            </a:r>
            <a:r>
              <a:rPr lang="nl-NL" sz="1200" b="0" i="0" kern="1200" baseline="0" dirty="0">
                <a:solidFill>
                  <a:schemeClr val="tx1"/>
                </a:solidFill>
                <a:effectLst/>
                <a:latin typeface="+mn-lt"/>
                <a:ea typeface="+mn-ea"/>
                <a:cs typeface="+mn-cs"/>
              </a:rPr>
              <a:t> bijgevolg vrij snel het water uit de schuimlaag</a:t>
            </a:r>
            <a:r>
              <a:rPr lang="nl-NL" sz="1200" b="0" i="0" kern="1200" dirty="0">
                <a:solidFill>
                  <a:schemeClr val="tx1"/>
                </a:solidFill>
                <a:effectLst/>
                <a:latin typeface="+mn-lt"/>
                <a:ea typeface="+mn-ea"/>
                <a:cs typeface="+mn-cs"/>
              </a:rPr>
              <a:t> waardoor de</a:t>
            </a:r>
            <a:r>
              <a:rPr lang="nl-NL" sz="1200" b="0" i="0" kern="1200" baseline="0" dirty="0">
                <a:solidFill>
                  <a:schemeClr val="tx1"/>
                </a:solidFill>
                <a:effectLst/>
                <a:latin typeface="+mn-lt"/>
                <a:ea typeface="+mn-ea"/>
                <a:cs typeface="+mn-cs"/>
              </a:rPr>
              <a:t> schuimlaag zeer snel afbreekt. Speciaal hiervoor zijn alcohol-</a:t>
            </a:r>
            <a:r>
              <a:rPr lang="nl-NL" sz="1200" b="0" i="0" kern="1200" dirty="0">
                <a:solidFill>
                  <a:schemeClr val="tx1"/>
                </a:solidFill>
                <a:effectLst/>
                <a:latin typeface="+mn-lt"/>
                <a:ea typeface="+mn-ea"/>
                <a:cs typeface="+mn-cs"/>
              </a:rPr>
              <a:t>bestendige schuimproducten gemaakt.</a:t>
            </a:r>
          </a:p>
          <a:p>
            <a:pPr>
              <a:spcBef>
                <a:spcPct val="0"/>
              </a:spcBef>
            </a:pPr>
            <a:r>
              <a:rPr lang="nl-BE" altLang="nl-NL" sz="1200" b="0" i="0" kern="1200" dirty="0">
                <a:solidFill>
                  <a:schemeClr val="tx1"/>
                </a:solidFill>
                <a:effectLst/>
                <a:latin typeface="+mn-lt"/>
                <a:ea typeface="+mn-ea"/>
                <a:cs typeface="+mn-cs"/>
              </a:rPr>
              <a:t>Deze vormen</a:t>
            </a:r>
            <a:r>
              <a:rPr lang="nl-BE" altLang="nl-NL" sz="1200" b="0" i="0" kern="1200" baseline="0" dirty="0">
                <a:solidFill>
                  <a:schemeClr val="tx1"/>
                </a:solidFill>
                <a:effectLst/>
                <a:latin typeface="+mn-lt"/>
                <a:ea typeface="+mn-ea"/>
                <a:cs typeface="+mn-cs"/>
              </a:rPr>
              <a:t> een POLYMEER film op de brandende vloeistof</a:t>
            </a:r>
            <a:r>
              <a:rPr lang="nl-BE" altLang="nl-NL" sz="1200" b="0" i="0" kern="1200" dirty="0">
                <a:solidFill>
                  <a:schemeClr val="tx1"/>
                </a:solidFill>
                <a:effectLst/>
                <a:latin typeface="+mn-lt"/>
                <a:ea typeface="+mn-ea"/>
                <a:cs typeface="+mn-cs"/>
              </a:rPr>
              <a:t> </a:t>
            </a:r>
          </a:p>
          <a:p>
            <a:pPr>
              <a:spcBef>
                <a:spcPct val="0"/>
              </a:spcBef>
            </a:pPr>
            <a:r>
              <a:rPr lang="nl-NL" sz="1200" b="0" i="0" kern="1200" dirty="0">
                <a:solidFill>
                  <a:schemeClr val="tx1"/>
                </a:solidFill>
                <a:effectLst/>
                <a:latin typeface="+mn-lt"/>
                <a:ea typeface="+mn-ea"/>
                <a:cs typeface="+mn-cs"/>
              </a:rPr>
              <a:t>Bij het blussen van polaire vloeistoffen is het gebruik van blusschuim met een </a:t>
            </a:r>
            <a:r>
              <a:rPr lang="nl-NL" sz="1200" b="0" i="0" kern="1200" dirty="0" err="1">
                <a:solidFill>
                  <a:schemeClr val="tx1"/>
                </a:solidFill>
                <a:effectLst/>
                <a:latin typeface="+mn-lt"/>
                <a:ea typeface="+mn-ea"/>
                <a:cs typeface="+mn-cs"/>
              </a:rPr>
              <a:t>aqueous</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filmlaag</a:t>
            </a:r>
            <a:r>
              <a:rPr lang="nl-NL" sz="1200" b="0" i="0" kern="1200" dirty="0">
                <a:solidFill>
                  <a:schemeClr val="tx1"/>
                </a:solidFill>
                <a:effectLst/>
                <a:latin typeface="+mn-lt"/>
                <a:ea typeface="+mn-ea"/>
                <a:cs typeface="+mn-cs"/>
              </a:rPr>
              <a:t> zinloos. Dit komt omdat polaire vloeistoffen lichter zijn dan water. Dit zorgt ervoor dat het schuim inzinkt. Polaire vloeistoffen lossen gemakkelijk op in water, daarom wordt er voor polaire vloeistoffen een SVM (schuimvormend middel) gebruikt die een polymeer film creëert. Polymeren zijn lichter dan polaire vloeistoffen, dit zorgt ervoor dat het polymeer blijft drijven. De polymeer film drijft tussen het schuim en een brandstof in en breekt daarmee de alcohol en de schuimdeken af. Wanneer het schuim geleidelijk wordt opgebracht zal dit resulteren in een stabiele polymeer film.</a:t>
            </a:r>
            <a:endParaRPr lang="nl-NL" altLang="nl-NL" dirty="0"/>
          </a:p>
        </p:txBody>
      </p:sp>
      <p:sp>
        <p:nvSpPr>
          <p:cNvPr id="286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1A6F21A-4746-4B62-8778-7D70BC9BA047}" type="slidenum">
              <a:rPr lang="nl-BE" altLang="nl-NL"/>
              <a:pPr fontAlgn="base">
                <a:spcBef>
                  <a:spcPct val="0"/>
                </a:spcBef>
                <a:spcAft>
                  <a:spcPct val="0"/>
                </a:spcAft>
              </a:pPr>
              <a:t>23</a:t>
            </a:fld>
            <a:endParaRPr lang="nl-BE" alt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l-BE" b="1" dirty="0">
              <a:sym typeface="Wingdings" panose="05000000000000000000" pitchFamily="2" charset="2"/>
            </a:endParaRPr>
          </a:p>
          <a:p>
            <a:r>
              <a:rPr lang="fr-BE" dirty="0"/>
              <a:t>Post Aalst </a:t>
            </a:r>
            <a:r>
              <a:rPr lang="fr-BE" dirty="0" err="1"/>
              <a:t>heeft</a:t>
            </a:r>
            <a:r>
              <a:rPr lang="fr-BE" dirty="0"/>
              <a:t> </a:t>
            </a:r>
            <a:r>
              <a:rPr lang="fr-BE" dirty="0" err="1"/>
              <a:t>reeds</a:t>
            </a:r>
            <a:r>
              <a:rPr lang="fr-BE" dirty="0"/>
              <a:t> AB </a:t>
            </a:r>
            <a:r>
              <a:rPr lang="fr-BE" dirty="0" err="1"/>
              <a:t>schuim</a:t>
            </a:r>
            <a:r>
              <a:rPr lang="fr-BE" dirty="0"/>
              <a:t> in </a:t>
            </a:r>
            <a:r>
              <a:rPr lang="fr-BE" dirty="0" err="1"/>
              <a:t>enkele</a:t>
            </a:r>
            <a:r>
              <a:rPr lang="fr-BE" dirty="0"/>
              <a:t> </a:t>
            </a:r>
            <a:r>
              <a:rPr lang="fr-BE" dirty="0" err="1"/>
              <a:t>autopompen</a:t>
            </a:r>
            <a:r>
              <a:rPr lang="fr-BE" dirty="0"/>
              <a:t>.</a:t>
            </a:r>
          </a:p>
          <a:p>
            <a:r>
              <a:rPr lang="fr-BE" dirty="0" err="1"/>
              <a:t>Voorlopig</a:t>
            </a:r>
            <a:r>
              <a:rPr lang="fr-BE" dirty="0"/>
              <a:t> </a:t>
            </a:r>
            <a:r>
              <a:rPr lang="fr-BE" dirty="0" err="1"/>
              <a:t>is</a:t>
            </a:r>
            <a:r>
              <a:rPr lang="fr-BE" dirty="0"/>
              <a:t> er </a:t>
            </a:r>
            <a:r>
              <a:rPr lang="fr-BE" dirty="0" err="1"/>
              <a:t>nog</a:t>
            </a:r>
            <a:r>
              <a:rPr lang="fr-BE" dirty="0"/>
              <a:t> </a:t>
            </a:r>
            <a:r>
              <a:rPr lang="fr-BE" dirty="0" err="1"/>
              <a:t>geen</a:t>
            </a:r>
            <a:r>
              <a:rPr lang="fr-BE" dirty="0"/>
              <a:t> </a:t>
            </a:r>
            <a:r>
              <a:rPr lang="fr-BE" dirty="0" err="1"/>
              <a:t>beslissing</a:t>
            </a:r>
            <a:r>
              <a:rPr lang="fr-BE" dirty="0"/>
              <a:t> </a:t>
            </a:r>
            <a:r>
              <a:rPr lang="fr-BE" dirty="0" err="1"/>
              <a:t>genomen</a:t>
            </a:r>
            <a:r>
              <a:rPr lang="fr-BE" dirty="0"/>
              <a:t> of dit </a:t>
            </a:r>
            <a:r>
              <a:rPr lang="fr-BE" dirty="0" err="1"/>
              <a:t>zonaal</a:t>
            </a:r>
            <a:r>
              <a:rPr lang="fr-BE" dirty="0"/>
              <a:t> </a:t>
            </a:r>
            <a:r>
              <a:rPr lang="fr-BE" dirty="0" err="1"/>
              <a:t>gaat</a:t>
            </a:r>
            <a:r>
              <a:rPr lang="fr-BE" dirty="0"/>
              <a:t> </a:t>
            </a:r>
            <a:r>
              <a:rPr lang="fr-BE" dirty="0" err="1"/>
              <a:t>toegepast</a:t>
            </a:r>
            <a:r>
              <a:rPr lang="fr-BE" dirty="0"/>
              <a:t> </a:t>
            </a:r>
            <a:r>
              <a:rPr lang="fr-BE" dirty="0" err="1"/>
              <a:t>worden</a:t>
            </a:r>
            <a:r>
              <a:rPr lang="fr-BE" dirty="0"/>
              <a:t>.</a:t>
            </a:r>
          </a:p>
          <a:p>
            <a:r>
              <a:rPr lang="nl-BE" dirty="0"/>
              <a:t>Dit in Aalst is een 3x3 AR schuim. Dus 6% wordt niet gegeven in dit geval.</a:t>
            </a:r>
          </a:p>
        </p:txBody>
      </p:sp>
      <p:sp>
        <p:nvSpPr>
          <p:cNvPr id="4" name="Tijdelijke aanduiding voor dianummer 3"/>
          <p:cNvSpPr>
            <a:spLocks noGrp="1"/>
          </p:cNvSpPr>
          <p:nvPr>
            <p:ph type="sldNum" sz="quarter" idx="5"/>
          </p:nvPr>
        </p:nvSpPr>
        <p:spPr/>
        <p:txBody>
          <a:bodyPr/>
          <a:lstStyle/>
          <a:p>
            <a:pPr>
              <a:defRPr/>
            </a:pPr>
            <a:fld id="{A49672BA-B665-4A33-BDD9-222067F075D7}" type="slidenum">
              <a:rPr lang="nl-BE" smtClean="0"/>
              <a:pPr>
                <a:defRPr/>
              </a:pPr>
              <a:t>24</a:t>
            </a:fld>
            <a:endParaRPr lang="nl-BE"/>
          </a:p>
        </p:txBody>
      </p:sp>
    </p:spTree>
    <p:extLst>
      <p:ext uri="{BB962C8B-B14F-4D97-AF65-F5344CB8AC3E}">
        <p14:creationId xmlns:p14="http://schemas.microsoft.com/office/powerpoint/2010/main" val="7471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25</a:t>
            </a:fld>
            <a:endParaRPr lang="nl-BE"/>
          </a:p>
        </p:txBody>
      </p:sp>
    </p:spTree>
    <p:extLst>
      <p:ext uri="{BB962C8B-B14F-4D97-AF65-F5344CB8AC3E}">
        <p14:creationId xmlns:p14="http://schemas.microsoft.com/office/powerpoint/2010/main" val="4079643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672BA-B665-4A33-BDD9-222067F075D7}"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6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Enkele</a:t>
            </a:r>
            <a:r>
              <a:rPr lang="fr-BE" dirty="0"/>
              <a:t> </a:t>
            </a:r>
            <a:r>
              <a:rPr lang="fr-BE" dirty="0" err="1"/>
              <a:t>kleine</a:t>
            </a:r>
            <a:r>
              <a:rPr lang="fr-BE" dirty="0"/>
              <a:t> </a:t>
            </a:r>
            <a:r>
              <a:rPr lang="fr-BE" dirty="0" err="1"/>
              <a:t>berekeningen</a:t>
            </a:r>
            <a:r>
              <a:rPr lang="fr-BE" dirty="0"/>
              <a:t> </a:t>
            </a:r>
            <a:r>
              <a:rPr lang="fr-BE" dirty="0" err="1"/>
              <a:t>als</a:t>
            </a:r>
            <a:r>
              <a:rPr lang="fr-BE" dirty="0"/>
              <a:t> </a:t>
            </a:r>
            <a:r>
              <a:rPr lang="fr-BE" dirty="0" err="1"/>
              <a:t>voorbeeld</a:t>
            </a:r>
            <a:r>
              <a:rPr lang="fr-BE" dirty="0"/>
              <a:t> </a:t>
            </a:r>
            <a:r>
              <a:rPr lang="fr-BE" dirty="0" err="1"/>
              <a:t>uitvoeren</a:t>
            </a:r>
            <a:r>
              <a:rPr lang="fr-BE" dirty="0"/>
              <a:t> </a:t>
            </a:r>
            <a:r>
              <a:rPr lang="fr-BE" dirty="0" err="1"/>
              <a:t>aan</a:t>
            </a:r>
            <a:r>
              <a:rPr lang="fr-BE" dirty="0"/>
              <a:t> het bord.</a:t>
            </a:r>
            <a:endParaRPr lang="en-BE" dirty="0"/>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27</a:t>
            </a:fld>
            <a:endParaRPr lang="nl-BE"/>
          </a:p>
        </p:txBody>
      </p:sp>
    </p:spTree>
    <p:extLst>
      <p:ext uri="{BB962C8B-B14F-4D97-AF65-F5344CB8AC3E}">
        <p14:creationId xmlns:p14="http://schemas.microsoft.com/office/powerpoint/2010/main" val="2194113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Dit </a:t>
            </a:r>
            <a:r>
              <a:rPr lang="fr-BE" dirty="0" err="1"/>
              <a:t>kunnen</a:t>
            </a:r>
            <a:r>
              <a:rPr lang="fr-BE" dirty="0"/>
              <a:t> </a:t>
            </a:r>
            <a:r>
              <a:rPr lang="fr-BE" dirty="0" err="1"/>
              <a:t>wij</a:t>
            </a:r>
            <a:r>
              <a:rPr lang="fr-BE" dirty="0"/>
              <a:t> met </a:t>
            </a:r>
            <a:r>
              <a:rPr lang="fr-BE" dirty="0" err="1"/>
              <a:t>ons</a:t>
            </a:r>
            <a:r>
              <a:rPr lang="fr-BE" dirty="0"/>
              <a:t> SVM </a:t>
            </a:r>
            <a:endParaRPr lang="en-BE" dirty="0"/>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28</a:t>
            </a:fld>
            <a:endParaRPr lang="nl-BE"/>
          </a:p>
        </p:txBody>
      </p:sp>
    </p:spTree>
    <p:extLst>
      <p:ext uri="{BB962C8B-B14F-4D97-AF65-F5344CB8AC3E}">
        <p14:creationId xmlns:p14="http://schemas.microsoft.com/office/powerpoint/2010/main" val="2786358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29</a:t>
            </a:fld>
            <a:endParaRPr lang="nl-BE"/>
          </a:p>
        </p:txBody>
      </p:sp>
    </p:spTree>
    <p:extLst>
      <p:ext uri="{BB962C8B-B14F-4D97-AF65-F5344CB8AC3E}">
        <p14:creationId xmlns:p14="http://schemas.microsoft.com/office/powerpoint/2010/main" val="2181211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30</a:t>
            </a:fld>
            <a:endParaRPr lang="nl-BE"/>
          </a:p>
        </p:txBody>
      </p:sp>
    </p:spTree>
    <p:extLst>
      <p:ext uri="{BB962C8B-B14F-4D97-AF65-F5344CB8AC3E}">
        <p14:creationId xmlns:p14="http://schemas.microsoft.com/office/powerpoint/2010/main" val="2097522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Aanbrengen van schuim zorgt voor elektrische ontlading. Aandacht bij het </a:t>
            </a:r>
            <a:r>
              <a:rPr lang="nl-BE" dirty="0" err="1"/>
              <a:t>verschuimen</a:t>
            </a:r>
            <a:r>
              <a:rPr lang="nl-BE" dirty="0"/>
              <a:t>.</a:t>
            </a:r>
          </a:p>
        </p:txBody>
      </p:sp>
      <p:sp>
        <p:nvSpPr>
          <p:cNvPr id="4" name="Tijdelijke aanduiding voor dianummer 3"/>
          <p:cNvSpPr>
            <a:spLocks noGrp="1"/>
          </p:cNvSpPr>
          <p:nvPr>
            <p:ph type="sldNum" sz="quarter" idx="5"/>
          </p:nvPr>
        </p:nvSpPr>
        <p:spPr/>
        <p:txBody>
          <a:bodyPr/>
          <a:lstStyle/>
          <a:p>
            <a:pPr>
              <a:defRPr/>
            </a:pPr>
            <a:fld id="{A49672BA-B665-4A33-BDD9-222067F075D7}" type="slidenum">
              <a:rPr lang="nl-BE" smtClean="0"/>
              <a:pPr>
                <a:defRPr/>
              </a:pPr>
              <a:t>31</a:t>
            </a:fld>
            <a:endParaRPr lang="nl-BE"/>
          </a:p>
        </p:txBody>
      </p:sp>
    </p:spTree>
    <p:extLst>
      <p:ext uri="{BB962C8B-B14F-4D97-AF65-F5344CB8AC3E}">
        <p14:creationId xmlns:p14="http://schemas.microsoft.com/office/powerpoint/2010/main" val="271258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Klasse</a:t>
            </a:r>
            <a:r>
              <a:rPr lang="fr-BE" dirty="0"/>
              <a:t> F </a:t>
            </a:r>
            <a:r>
              <a:rPr lang="fr-BE" dirty="0" err="1"/>
              <a:t>branden</a:t>
            </a:r>
            <a:r>
              <a:rPr lang="fr-BE" dirty="0"/>
              <a:t> </a:t>
            </a:r>
            <a:r>
              <a:rPr lang="fr-BE" dirty="0" err="1"/>
              <a:t>kunnen</a:t>
            </a:r>
            <a:r>
              <a:rPr lang="fr-BE" dirty="0"/>
              <a:t> </a:t>
            </a:r>
            <a:r>
              <a:rPr lang="fr-BE" dirty="0" err="1"/>
              <a:t>wij</a:t>
            </a:r>
            <a:r>
              <a:rPr lang="fr-BE" dirty="0"/>
              <a:t> niet </a:t>
            </a:r>
            <a:r>
              <a:rPr lang="fr-BE" dirty="0" err="1"/>
              <a:t>blussen</a:t>
            </a:r>
            <a:r>
              <a:rPr lang="fr-BE" dirty="0"/>
              <a:t> met het </a:t>
            </a:r>
            <a:r>
              <a:rPr lang="fr-BE" dirty="0" err="1"/>
              <a:t>schuim</a:t>
            </a:r>
            <a:r>
              <a:rPr lang="fr-BE" dirty="0"/>
              <a:t> </a:t>
            </a:r>
            <a:r>
              <a:rPr lang="fr-BE" dirty="0" err="1"/>
              <a:t>aanwezig</a:t>
            </a:r>
            <a:r>
              <a:rPr lang="fr-BE" dirty="0"/>
              <a:t> in de zone. </a:t>
            </a:r>
          </a:p>
          <a:p>
            <a:r>
              <a:rPr lang="fr-BE" dirty="0"/>
              <a:t>Als de </a:t>
            </a:r>
            <a:r>
              <a:rPr lang="fr-BE" dirty="0" err="1"/>
              <a:t>vraag</a:t>
            </a:r>
            <a:r>
              <a:rPr lang="fr-BE" dirty="0"/>
              <a:t> </a:t>
            </a:r>
            <a:r>
              <a:rPr lang="fr-BE" dirty="0" err="1"/>
              <a:t>komt</a:t>
            </a:r>
            <a:r>
              <a:rPr lang="fr-BE" dirty="0"/>
              <a:t> van de </a:t>
            </a:r>
            <a:r>
              <a:rPr lang="fr-BE" dirty="0" err="1"/>
              <a:t>frietketel</a:t>
            </a:r>
            <a:r>
              <a:rPr lang="fr-BE" dirty="0"/>
              <a:t> =&gt; dit </a:t>
            </a:r>
            <a:r>
              <a:rPr lang="fr-BE" dirty="0" err="1"/>
              <a:t>valt</a:t>
            </a:r>
            <a:r>
              <a:rPr lang="fr-BE" dirty="0"/>
              <a:t> niet onder </a:t>
            </a:r>
            <a:r>
              <a:rPr lang="fr-BE" dirty="0" err="1"/>
              <a:t>geheel</a:t>
            </a:r>
            <a:r>
              <a:rPr lang="fr-BE" dirty="0"/>
              <a:t> onder </a:t>
            </a:r>
            <a:r>
              <a:rPr lang="fr-BE" dirty="0" err="1"/>
              <a:t>klasse</a:t>
            </a:r>
            <a:r>
              <a:rPr lang="fr-BE" dirty="0"/>
              <a:t> F dit </a:t>
            </a:r>
            <a:r>
              <a:rPr lang="fr-BE" dirty="0" err="1"/>
              <a:t>gaat</a:t>
            </a:r>
            <a:r>
              <a:rPr lang="fr-BE" dirty="0"/>
              <a:t> om </a:t>
            </a:r>
            <a:r>
              <a:rPr lang="fr-BE" dirty="0" err="1"/>
              <a:t>veel</a:t>
            </a:r>
            <a:r>
              <a:rPr lang="fr-BE" dirty="0"/>
              <a:t> </a:t>
            </a:r>
            <a:r>
              <a:rPr lang="fr-BE" dirty="0" err="1"/>
              <a:t>grotere</a:t>
            </a:r>
            <a:r>
              <a:rPr lang="fr-BE" dirty="0"/>
              <a:t> </a:t>
            </a:r>
            <a:r>
              <a:rPr lang="fr-BE" dirty="0" err="1"/>
              <a:t>hoeveelheden</a:t>
            </a:r>
            <a:endParaRPr lang="fr-BE" dirty="0"/>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4</a:t>
            </a:fld>
            <a:endParaRPr lang="nl-BE"/>
          </a:p>
        </p:txBody>
      </p:sp>
    </p:spTree>
    <p:extLst>
      <p:ext uri="{BB962C8B-B14F-4D97-AF65-F5344CB8AC3E}">
        <p14:creationId xmlns:p14="http://schemas.microsoft.com/office/powerpoint/2010/main" val="3313941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Verminderde</a:t>
            </a:r>
            <a:r>
              <a:rPr lang="fr-BE" dirty="0"/>
              <a:t> </a:t>
            </a:r>
            <a:r>
              <a:rPr lang="fr-BE" dirty="0" err="1"/>
              <a:t>statische</a:t>
            </a:r>
            <a:r>
              <a:rPr lang="fr-BE" dirty="0"/>
              <a:t> </a:t>
            </a:r>
            <a:r>
              <a:rPr lang="fr-BE" dirty="0" err="1"/>
              <a:t>oplading</a:t>
            </a:r>
            <a:r>
              <a:rPr lang="fr-BE" dirty="0"/>
              <a:t> indien </a:t>
            </a:r>
            <a:r>
              <a:rPr lang="fr-BE" dirty="0" err="1"/>
              <a:t>object</a:t>
            </a:r>
            <a:r>
              <a:rPr lang="fr-BE" dirty="0"/>
              <a:t> in contact </a:t>
            </a:r>
            <a:r>
              <a:rPr lang="fr-BE" dirty="0" err="1"/>
              <a:t>is</a:t>
            </a:r>
            <a:r>
              <a:rPr lang="fr-BE" dirty="0"/>
              <a:t> met de </a:t>
            </a:r>
            <a:r>
              <a:rPr lang="fr-BE" dirty="0" err="1"/>
              <a:t>grond</a:t>
            </a:r>
            <a:endParaRPr lang="en-BE" dirty="0"/>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32</a:t>
            </a:fld>
            <a:endParaRPr lang="nl-BE"/>
          </a:p>
        </p:txBody>
      </p:sp>
    </p:spTree>
    <p:extLst>
      <p:ext uri="{BB962C8B-B14F-4D97-AF65-F5344CB8AC3E}">
        <p14:creationId xmlns:p14="http://schemas.microsoft.com/office/powerpoint/2010/main" val="3250756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Elektrisch geleidend : schuimaanval wordt</a:t>
            </a:r>
            <a:r>
              <a:rPr lang="nl-BE" baseline="0" dirty="0"/>
              <a:t> </a:t>
            </a:r>
            <a:r>
              <a:rPr lang="nl-BE" dirty="0"/>
              <a:t>tot 1000V als ‘veilig’ omschreven</a:t>
            </a:r>
          </a:p>
          <a:p>
            <a:r>
              <a:rPr lang="nl-BE" dirty="0"/>
              <a:t>Idem als draagbare schuimblussers</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672BA-B665-4A33-BDD9-222067F075D7}"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5236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auto">
              <a:spcAft>
                <a:spcPts val="0"/>
              </a:spcAft>
              <a:defRPr/>
            </a:pPr>
            <a:r>
              <a:rPr lang="nl-BE" sz="1200" b="1" dirty="0">
                <a:latin typeface="Calibri" pitchFamily="34" charset="0"/>
                <a:cs typeface="Arial" charset="0"/>
              </a:rPr>
              <a:t>Uitwatering</a:t>
            </a:r>
            <a:r>
              <a:rPr lang="nl-BE" sz="1200" dirty="0">
                <a:solidFill>
                  <a:srgbClr val="002060"/>
                </a:solidFill>
                <a:latin typeface="Calibri" pitchFamily="34" charset="0"/>
                <a:cs typeface="Arial" charset="0"/>
              </a:rPr>
              <a:t> 	  	</a:t>
            </a:r>
            <a:r>
              <a:rPr lang="nl-BE" sz="1200" dirty="0">
                <a:solidFill>
                  <a:srgbClr val="002060"/>
                </a:solidFill>
                <a:latin typeface="Calibri" pitchFamily="34" charset="0"/>
                <a:cs typeface="Arial" charset="0"/>
                <a:sym typeface="Wingdings" panose="05000000000000000000" pitchFamily="2" charset="2"/>
              </a:rPr>
              <a:t> </a:t>
            </a:r>
            <a:r>
              <a:rPr lang="nl-BE" sz="1200" dirty="0">
                <a:solidFill>
                  <a:srgbClr val="002060"/>
                </a:solidFill>
                <a:latin typeface="Calibri" pitchFamily="34" charset="0"/>
                <a:cs typeface="Arial" charset="0"/>
              </a:rPr>
              <a:t>verdwijnen water uit schuim</a:t>
            </a:r>
          </a:p>
          <a:p>
            <a:pPr lvl="1" fontAlgn="auto">
              <a:spcAft>
                <a:spcPts val="0"/>
              </a:spcAft>
              <a:defRPr/>
            </a:pPr>
            <a:r>
              <a:rPr lang="nl-BE" sz="1200" b="1" dirty="0" err="1">
                <a:latin typeface="Calibri" pitchFamily="34" charset="0"/>
                <a:cs typeface="Arial" charset="0"/>
              </a:rPr>
              <a:t>Burn</a:t>
            </a:r>
            <a:r>
              <a:rPr lang="nl-BE" sz="1200" b="1" dirty="0">
                <a:latin typeface="Calibri" pitchFamily="34" charset="0"/>
                <a:cs typeface="Arial" charset="0"/>
              </a:rPr>
              <a:t> back </a:t>
            </a:r>
            <a:r>
              <a:rPr lang="nl-BE" sz="1200" dirty="0">
                <a:solidFill>
                  <a:srgbClr val="002060"/>
                </a:solidFill>
                <a:latin typeface="Calibri" pitchFamily="34" charset="0"/>
                <a:cs typeface="Arial" charset="0"/>
              </a:rPr>
              <a:t>	  	</a:t>
            </a:r>
            <a:r>
              <a:rPr lang="nl-BE" sz="1200" dirty="0">
                <a:solidFill>
                  <a:srgbClr val="002060"/>
                </a:solidFill>
                <a:latin typeface="Calibri" pitchFamily="34" charset="0"/>
                <a:cs typeface="Arial" charset="0"/>
                <a:sym typeface="Wingdings" panose="05000000000000000000" pitchFamily="2" charset="2"/>
              </a:rPr>
              <a:t> </a:t>
            </a:r>
            <a:r>
              <a:rPr lang="nl-BE" sz="1200" dirty="0">
                <a:solidFill>
                  <a:srgbClr val="002060"/>
                </a:solidFill>
                <a:latin typeface="Calibri" pitchFamily="34" charset="0"/>
                <a:cs typeface="Arial" charset="0"/>
              </a:rPr>
              <a:t>vuur/hitte breekt schuim af</a:t>
            </a:r>
          </a:p>
          <a:p>
            <a:pPr lvl="1" fontAlgn="auto">
              <a:spcAft>
                <a:spcPts val="0"/>
              </a:spcAft>
              <a:defRPr/>
            </a:pPr>
            <a:r>
              <a:rPr lang="nl-BE" sz="1200" b="1" dirty="0" err="1">
                <a:latin typeface="Calibri" pitchFamily="34" charset="0"/>
                <a:cs typeface="Arial" charset="0"/>
              </a:rPr>
              <a:t>Fuel</a:t>
            </a:r>
            <a:r>
              <a:rPr lang="nl-BE" sz="1200" b="1" dirty="0">
                <a:latin typeface="Calibri" pitchFamily="34" charset="0"/>
                <a:cs typeface="Arial" charset="0"/>
              </a:rPr>
              <a:t> </a:t>
            </a:r>
            <a:r>
              <a:rPr lang="nl-BE" sz="1200" b="1" dirty="0" err="1">
                <a:latin typeface="Calibri" pitchFamily="34" charset="0"/>
                <a:cs typeface="Arial" charset="0"/>
              </a:rPr>
              <a:t>pick</a:t>
            </a:r>
            <a:r>
              <a:rPr lang="nl-BE" sz="1200" b="1" dirty="0">
                <a:latin typeface="Calibri" pitchFamily="34" charset="0"/>
                <a:cs typeface="Arial" charset="0"/>
              </a:rPr>
              <a:t> up </a:t>
            </a:r>
            <a:r>
              <a:rPr lang="nl-BE" sz="1200" dirty="0">
                <a:solidFill>
                  <a:srgbClr val="002060"/>
                </a:solidFill>
                <a:latin typeface="Calibri" pitchFamily="34" charset="0"/>
                <a:cs typeface="Arial" charset="0"/>
              </a:rPr>
              <a:t>	  	</a:t>
            </a:r>
            <a:r>
              <a:rPr lang="nl-BE" sz="1200" dirty="0">
                <a:solidFill>
                  <a:srgbClr val="002060"/>
                </a:solidFill>
                <a:latin typeface="Calibri" pitchFamily="34" charset="0"/>
                <a:cs typeface="Arial" charset="0"/>
                <a:sym typeface="Wingdings" panose="05000000000000000000" pitchFamily="2" charset="2"/>
              </a:rPr>
              <a:t> </a:t>
            </a:r>
            <a:r>
              <a:rPr lang="nl-BE" sz="1200" dirty="0">
                <a:solidFill>
                  <a:srgbClr val="002060"/>
                </a:solidFill>
                <a:latin typeface="Calibri" pitchFamily="34" charset="0"/>
                <a:cs typeface="Arial" charset="0"/>
              </a:rPr>
              <a:t>schuim neemt brandstof op</a:t>
            </a:r>
          </a:p>
          <a:p>
            <a:pPr lvl="1" fontAlgn="auto">
              <a:spcAft>
                <a:spcPts val="0"/>
              </a:spcAft>
              <a:defRPr/>
            </a:pPr>
            <a:r>
              <a:rPr lang="nl-BE" sz="1200" b="1" dirty="0">
                <a:latin typeface="Calibri" pitchFamily="34" charset="0"/>
                <a:cs typeface="Arial" charset="0"/>
              </a:rPr>
              <a:t>Wind</a:t>
            </a:r>
            <a:r>
              <a:rPr lang="nl-BE" sz="1200" b="1" dirty="0">
                <a:solidFill>
                  <a:srgbClr val="002060"/>
                </a:solidFill>
                <a:latin typeface="Calibri" pitchFamily="34" charset="0"/>
                <a:cs typeface="Arial" charset="0"/>
              </a:rPr>
              <a:t> </a:t>
            </a:r>
            <a:r>
              <a:rPr lang="nl-BE" sz="1200" dirty="0">
                <a:solidFill>
                  <a:srgbClr val="002060"/>
                </a:solidFill>
                <a:latin typeface="Calibri" pitchFamily="34" charset="0"/>
                <a:cs typeface="Arial" charset="0"/>
              </a:rPr>
              <a:t>		  	</a:t>
            </a:r>
            <a:r>
              <a:rPr lang="nl-BE" sz="1200" dirty="0">
                <a:solidFill>
                  <a:srgbClr val="002060"/>
                </a:solidFill>
                <a:latin typeface="Calibri" pitchFamily="34" charset="0"/>
                <a:cs typeface="Arial" charset="0"/>
                <a:sym typeface="Wingdings" panose="05000000000000000000" pitchFamily="2" charset="2"/>
              </a:rPr>
              <a:t> </a:t>
            </a:r>
            <a:r>
              <a:rPr lang="nl-BE" sz="1200" dirty="0">
                <a:solidFill>
                  <a:srgbClr val="002060"/>
                </a:solidFill>
                <a:latin typeface="Calibri" pitchFamily="34" charset="0"/>
                <a:cs typeface="Arial" charset="0"/>
              </a:rPr>
              <a:t>schuimlaag wordt verplaatst/afgebroken</a:t>
            </a:r>
          </a:p>
          <a:p>
            <a:pPr lvl="1" fontAlgn="auto">
              <a:spcAft>
                <a:spcPts val="0"/>
              </a:spcAft>
              <a:defRPr/>
            </a:pPr>
            <a:r>
              <a:rPr lang="nl-BE" sz="1200" b="1" dirty="0">
                <a:latin typeface="Calibri" pitchFamily="34" charset="0"/>
                <a:cs typeface="Arial" charset="0"/>
              </a:rPr>
              <a:t>Lekken</a:t>
            </a:r>
            <a:r>
              <a:rPr lang="nl-BE" sz="1200" b="1" dirty="0">
                <a:solidFill>
                  <a:srgbClr val="002060"/>
                </a:solidFill>
                <a:latin typeface="Calibri" pitchFamily="34" charset="0"/>
                <a:cs typeface="Arial" charset="0"/>
              </a:rPr>
              <a:t> 		  </a:t>
            </a:r>
            <a:r>
              <a:rPr lang="nl-BE" sz="1200" dirty="0">
                <a:solidFill>
                  <a:srgbClr val="002060"/>
                </a:solidFill>
                <a:latin typeface="Calibri" pitchFamily="34" charset="0"/>
                <a:cs typeface="Arial" charset="0"/>
                <a:sym typeface="Wingdings" panose="05000000000000000000" pitchFamily="2" charset="2"/>
              </a:rPr>
              <a:t></a:t>
            </a:r>
            <a:r>
              <a:rPr lang="nl-BE" sz="1200" dirty="0">
                <a:solidFill>
                  <a:srgbClr val="002060"/>
                </a:solidFill>
                <a:latin typeface="Calibri" pitchFamily="34" charset="0"/>
                <a:cs typeface="Arial" charset="0"/>
              </a:rPr>
              <a:t>product valt op schuimdeken</a:t>
            </a:r>
          </a:p>
          <a:p>
            <a:pPr lvl="1" fontAlgn="auto">
              <a:spcAft>
                <a:spcPts val="0"/>
              </a:spcAft>
              <a:defRPr/>
            </a:pPr>
            <a:r>
              <a:rPr lang="nl-BE" sz="1200" b="1" dirty="0" err="1">
                <a:latin typeface="Calibri" pitchFamily="34" charset="0"/>
                <a:cs typeface="Arial" charset="0"/>
              </a:rPr>
              <a:t>Thermal</a:t>
            </a:r>
            <a:r>
              <a:rPr lang="nl-BE" sz="1200" b="1" dirty="0">
                <a:latin typeface="Calibri" pitchFamily="34" charset="0"/>
                <a:cs typeface="Arial" charset="0"/>
              </a:rPr>
              <a:t> </a:t>
            </a:r>
            <a:r>
              <a:rPr lang="nl-BE" sz="1200" b="1" dirty="0" err="1">
                <a:latin typeface="Calibri" pitchFamily="34" charset="0"/>
                <a:cs typeface="Arial" charset="0"/>
              </a:rPr>
              <a:t>updraft</a:t>
            </a:r>
            <a:r>
              <a:rPr lang="nl-BE" sz="1200" b="1" dirty="0">
                <a:latin typeface="Calibri" pitchFamily="34" charset="0"/>
                <a:cs typeface="Arial" charset="0"/>
              </a:rPr>
              <a:t> 		</a:t>
            </a:r>
            <a:r>
              <a:rPr lang="nl-BE" sz="1200" dirty="0">
                <a:solidFill>
                  <a:srgbClr val="002060"/>
                </a:solidFill>
                <a:latin typeface="Calibri" pitchFamily="34" charset="0"/>
                <a:cs typeface="Arial" charset="0"/>
                <a:sym typeface="Wingdings" panose="05000000000000000000" pitchFamily="2" charset="2"/>
              </a:rPr>
              <a:t> </a:t>
            </a:r>
            <a:r>
              <a:rPr lang="nl-BE" sz="1200" dirty="0" err="1">
                <a:solidFill>
                  <a:srgbClr val="002060"/>
                </a:solidFill>
                <a:latin typeface="Calibri" pitchFamily="34" charset="0"/>
                <a:cs typeface="Arial" charset="0"/>
              </a:rPr>
              <a:t>opwerveling</a:t>
            </a:r>
            <a:r>
              <a:rPr lang="nl-BE" sz="1200" dirty="0">
                <a:solidFill>
                  <a:srgbClr val="002060"/>
                </a:solidFill>
                <a:latin typeface="Calibri" pitchFamily="34" charset="0"/>
                <a:cs typeface="Arial" charset="0"/>
              </a:rPr>
              <a:t> schuim door hitte</a:t>
            </a:r>
          </a:p>
          <a:p>
            <a:endParaRPr lang="en-BE" dirty="0"/>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37</a:t>
            </a:fld>
            <a:endParaRPr lang="nl-BE"/>
          </a:p>
        </p:txBody>
      </p:sp>
    </p:spTree>
    <p:extLst>
      <p:ext uri="{BB962C8B-B14F-4D97-AF65-F5344CB8AC3E}">
        <p14:creationId xmlns:p14="http://schemas.microsoft.com/office/powerpoint/2010/main" val="856586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Alle </a:t>
            </a:r>
            <a:r>
              <a:rPr lang="fr-BE" dirty="0" err="1"/>
              <a:t>svm</a:t>
            </a:r>
            <a:r>
              <a:rPr lang="fr-BE" dirty="0"/>
              <a:t> en water </a:t>
            </a:r>
            <a:r>
              <a:rPr lang="fr-BE" dirty="0" err="1"/>
              <a:t>moeten</a:t>
            </a:r>
            <a:r>
              <a:rPr lang="fr-BE" dirty="0"/>
              <a:t> ter </a:t>
            </a:r>
            <a:r>
              <a:rPr lang="fr-BE" dirty="0" err="1"/>
              <a:t>plaatse</a:t>
            </a:r>
            <a:r>
              <a:rPr lang="fr-BE" dirty="0"/>
              <a:t> </a:t>
            </a:r>
            <a:r>
              <a:rPr lang="fr-BE" dirty="0" err="1"/>
              <a:t>zijn</a:t>
            </a:r>
            <a:r>
              <a:rPr lang="fr-BE" dirty="0"/>
              <a:t> om te </a:t>
            </a:r>
            <a:r>
              <a:rPr lang="fr-BE" dirty="0" err="1"/>
              <a:t>kunnen</a:t>
            </a:r>
            <a:r>
              <a:rPr lang="fr-BE" dirty="0"/>
              <a:t> </a:t>
            </a:r>
            <a:r>
              <a:rPr lang="fr-BE" dirty="0" err="1"/>
              <a:t>starten</a:t>
            </a:r>
            <a:r>
              <a:rPr lang="fr-BE" dirty="0"/>
              <a:t>. Dit </a:t>
            </a:r>
            <a:r>
              <a:rPr lang="fr-BE" dirty="0" err="1"/>
              <a:t>hoeft</a:t>
            </a:r>
            <a:r>
              <a:rPr lang="fr-BE" dirty="0"/>
              <a:t> niet in </a:t>
            </a:r>
            <a:r>
              <a:rPr lang="fr-BE" dirty="0" err="1"/>
              <a:t>geval</a:t>
            </a:r>
            <a:r>
              <a:rPr lang="fr-BE" dirty="0"/>
              <a:t> van </a:t>
            </a:r>
            <a:r>
              <a:rPr lang="fr-BE" dirty="0" err="1"/>
              <a:t>preventieve</a:t>
            </a:r>
            <a:r>
              <a:rPr lang="fr-BE" dirty="0"/>
              <a:t> </a:t>
            </a:r>
            <a:r>
              <a:rPr lang="fr-BE" dirty="0" err="1"/>
              <a:t>beschuiming</a:t>
            </a:r>
            <a:r>
              <a:rPr lang="fr-BE" dirty="0"/>
              <a:t>.</a:t>
            </a:r>
            <a:endParaRPr lang="en-BE" dirty="0"/>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38</a:t>
            </a:fld>
            <a:endParaRPr lang="nl-BE"/>
          </a:p>
        </p:txBody>
      </p:sp>
    </p:spTree>
    <p:extLst>
      <p:ext uri="{BB962C8B-B14F-4D97-AF65-F5344CB8AC3E}">
        <p14:creationId xmlns:p14="http://schemas.microsoft.com/office/powerpoint/2010/main" val="2601909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40</a:t>
            </a:fld>
            <a:endParaRPr lang="nl-BE"/>
          </a:p>
        </p:txBody>
      </p:sp>
    </p:spTree>
    <p:extLst>
      <p:ext uri="{BB962C8B-B14F-4D97-AF65-F5344CB8AC3E}">
        <p14:creationId xmlns:p14="http://schemas.microsoft.com/office/powerpoint/2010/main" val="148734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41</a:t>
            </a:fld>
            <a:endParaRPr lang="nl-BE"/>
          </a:p>
        </p:txBody>
      </p:sp>
    </p:spTree>
    <p:extLst>
      <p:ext uri="{BB962C8B-B14F-4D97-AF65-F5344CB8AC3E}">
        <p14:creationId xmlns:p14="http://schemas.microsoft.com/office/powerpoint/2010/main" val="2110764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5</a:t>
            </a:fld>
            <a:endParaRPr lang="nl-BE"/>
          </a:p>
        </p:txBody>
      </p:sp>
    </p:spTree>
    <p:extLst>
      <p:ext uri="{BB962C8B-B14F-4D97-AF65-F5344CB8AC3E}">
        <p14:creationId xmlns:p14="http://schemas.microsoft.com/office/powerpoint/2010/main" val="128706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nl-NL" sz="1200" b="0" i="0" kern="1200" dirty="0">
                <a:solidFill>
                  <a:schemeClr val="tx1"/>
                </a:solidFill>
                <a:effectLst/>
                <a:latin typeface="+mn-lt"/>
                <a:ea typeface="+mn-ea"/>
                <a:cs typeface="+mn-cs"/>
              </a:rPr>
              <a:t>- Afdekking: Het blusschuim creëert een schuimdeken, deze deken zorgt ervoor dat brandstoffen gescheiden worden van de zuurstof. </a:t>
            </a:r>
          </a:p>
          <a:p>
            <a:pPr fontAlgn="base"/>
            <a:r>
              <a:rPr lang="nl-NL" sz="1200" b="0" i="0" kern="1200" dirty="0">
                <a:solidFill>
                  <a:schemeClr val="tx1"/>
                </a:solidFill>
                <a:effectLst/>
                <a:latin typeface="+mn-lt"/>
                <a:ea typeface="+mn-ea"/>
                <a:cs typeface="+mn-cs"/>
              </a:rPr>
              <a:t>- Koelend vermogen: Het water dat zich in het schuim bevindt, verdampt door de hoge temperatuur, dit zorgt ervoor dat de hitte wordt onttrokken aan de brand.</a:t>
            </a:r>
          </a:p>
          <a:p>
            <a:pPr fontAlgn="base"/>
            <a:r>
              <a:rPr lang="nl-NL" sz="1200" b="0" i="0" kern="1200" dirty="0">
                <a:solidFill>
                  <a:schemeClr val="tx1"/>
                </a:solidFill>
                <a:effectLst/>
                <a:latin typeface="+mn-lt"/>
                <a:ea typeface="+mn-ea"/>
                <a:cs typeface="+mn-cs"/>
              </a:rPr>
              <a:t>- Damponderdrukking: De gesloten schuimdeken voorkomt dat gasdampen van de brandstof opnieuw tot een brand kunnen leiden. </a:t>
            </a:r>
          </a:p>
          <a:p>
            <a:pPr fontAlgn="base"/>
            <a:r>
              <a:rPr lang="nl-NL" sz="1200" b="0" i="0" kern="1200" dirty="0">
                <a:solidFill>
                  <a:schemeClr val="tx1"/>
                </a:solidFill>
                <a:effectLst/>
                <a:latin typeface="+mn-lt"/>
                <a:ea typeface="+mn-ea"/>
                <a:cs typeface="+mn-cs"/>
              </a:rPr>
              <a:t>- Verdrijvende werking: Doordat schuim zich ophoopt in kleine ruimtes wordt zuurstof hier verdreven.</a:t>
            </a:r>
          </a:p>
          <a:p>
            <a:pPr fontAlgn="base"/>
            <a:r>
              <a:rPr lang="nl-NL" sz="1200" b="0" i="0" kern="1200" dirty="0">
                <a:solidFill>
                  <a:schemeClr val="tx1"/>
                </a:solidFill>
                <a:effectLst/>
                <a:latin typeface="+mn-lt"/>
                <a:ea typeface="+mn-ea"/>
                <a:cs typeface="+mn-cs"/>
              </a:rPr>
              <a:t>- Isolerend effect: Schuim heeft een lage thermische geleiding, dit zorgt ervoor dat brandstof die nog niet ontbrand is, geïsoleerd raakt en vervolgens beschermd wordt tegen de hitte. </a:t>
            </a:r>
          </a:p>
          <a:p>
            <a:pPr fontAlgn="base"/>
            <a:r>
              <a:rPr lang="nl-NL" sz="1200" b="0" i="0" kern="1200" dirty="0">
                <a:solidFill>
                  <a:schemeClr val="tx1"/>
                </a:solidFill>
                <a:effectLst/>
                <a:latin typeface="+mn-lt"/>
                <a:ea typeface="+mn-ea"/>
                <a:cs typeface="+mn-cs"/>
              </a:rPr>
              <a:t>- Filmvorming: Het creëren van een </a:t>
            </a:r>
            <a:r>
              <a:rPr lang="nl-NL" sz="1200" b="0" i="0" kern="1200" dirty="0" err="1">
                <a:solidFill>
                  <a:schemeClr val="tx1"/>
                </a:solidFill>
                <a:effectLst/>
                <a:latin typeface="+mn-lt"/>
                <a:ea typeface="+mn-ea"/>
                <a:cs typeface="+mn-cs"/>
              </a:rPr>
              <a:t>filmlaag</a:t>
            </a:r>
            <a:r>
              <a:rPr lang="nl-NL" sz="1200" b="0" i="0" kern="1200" dirty="0">
                <a:solidFill>
                  <a:schemeClr val="tx1"/>
                </a:solidFill>
                <a:effectLst/>
                <a:latin typeface="+mn-lt"/>
                <a:ea typeface="+mn-ea"/>
                <a:cs typeface="+mn-cs"/>
              </a:rPr>
              <a:t> op de brandstof is een van de belangrijkste eigenschappen van blusschuim. Het zorgt er namelijk voor dat de brandstof afgesloten wordt van de zuurstof, waardoor ontbranding onmogelijk is. Deze filmvorming ontstaat alleen bij blusschuim met fluor.</a:t>
            </a:r>
          </a:p>
          <a:p>
            <a:endParaRPr lang="en-BE" dirty="0"/>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6</a:t>
            </a:fld>
            <a:endParaRPr lang="nl-BE"/>
          </a:p>
        </p:txBody>
      </p:sp>
    </p:spTree>
    <p:extLst>
      <p:ext uri="{BB962C8B-B14F-4D97-AF65-F5344CB8AC3E}">
        <p14:creationId xmlns:p14="http://schemas.microsoft.com/office/powerpoint/2010/main" val="101088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nl-NL" sz="1200" b="0" i="0" kern="1200" dirty="0">
                <a:solidFill>
                  <a:schemeClr val="tx1"/>
                </a:solidFill>
                <a:effectLst/>
                <a:latin typeface="+mn-lt"/>
                <a:ea typeface="+mn-ea"/>
                <a:cs typeface="+mn-cs"/>
              </a:rPr>
              <a:t>- Afdekking: Het blusschuim creëert een schuimdeken, deze deken zorgt ervoor dat brandstoffen gescheiden worden van de zuurstof. </a:t>
            </a:r>
          </a:p>
          <a:p>
            <a:pPr fontAlgn="base"/>
            <a:r>
              <a:rPr lang="nl-NL" sz="1200" b="0" i="0" kern="1200" dirty="0">
                <a:solidFill>
                  <a:schemeClr val="tx1"/>
                </a:solidFill>
                <a:effectLst/>
                <a:latin typeface="+mn-lt"/>
                <a:ea typeface="+mn-ea"/>
                <a:cs typeface="+mn-cs"/>
              </a:rPr>
              <a:t>- Koelend vermogen: Het water dat zich in het schuim bevindt, verdampt door de hoge temperatuur, dit zorgt ervoor dat de hitte wordt onttrokken aan de brand.</a:t>
            </a:r>
          </a:p>
          <a:p>
            <a:pPr fontAlgn="base"/>
            <a:r>
              <a:rPr lang="nl-NL" sz="1200" b="0" i="0" kern="1200" dirty="0">
                <a:solidFill>
                  <a:schemeClr val="tx1"/>
                </a:solidFill>
                <a:effectLst/>
                <a:latin typeface="+mn-lt"/>
                <a:ea typeface="+mn-ea"/>
                <a:cs typeface="+mn-cs"/>
              </a:rPr>
              <a:t>- Damponderdrukking: De gesloten schuimdeken voorkomt dat gasdampen van de brandstof opnieuw tot een brand kunnen leiden. </a:t>
            </a:r>
          </a:p>
          <a:p>
            <a:pPr fontAlgn="base"/>
            <a:r>
              <a:rPr lang="nl-NL" sz="1200" b="0" i="0" kern="1200" dirty="0">
                <a:solidFill>
                  <a:schemeClr val="tx1"/>
                </a:solidFill>
                <a:effectLst/>
                <a:latin typeface="+mn-lt"/>
                <a:ea typeface="+mn-ea"/>
                <a:cs typeface="+mn-cs"/>
              </a:rPr>
              <a:t>- Verdrijvende werking: Doordat schuim zich ophoopt in kleine ruimtes wordt zuurstof hier verdreven.</a:t>
            </a:r>
          </a:p>
          <a:p>
            <a:pPr fontAlgn="base"/>
            <a:r>
              <a:rPr lang="nl-NL" sz="1200" b="0" i="0" kern="1200" dirty="0">
                <a:solidFill>
                  <a:schemeClr val="tx1"/>
                </a:solidFill>
                <a:effectLst/>
                <a:latin typeface="+mn-lt"/>
                <a:ea typeface="+mn-ea"/>
                <a:cs typeface="+mn-cs"/>
              </a:rPr>
              <a:t>- Isolerend effect: Schuim heeft een lage thermische geleiding, dit zorgt ervoor dat brandstof die nog niet ontbrand is, geïsoleerd raakt en vervolgens beschermd wordt tegen de hitte. </a:t>
            </a:r>
          </a:p>
          <a:p>
            <a:pPr fontAlgn="base"/>
            <a:r>
              <a:rPr lang="nl-NL" sz="1200" b="0" i="0" kern="1200" dirty="0">
                <a:solidFill>
                  <a:schemeClr val="tx1"/>
                </a:solidFill>
                <a:effectLst/>
                <a:latin typeface="+mn-lt"/>
                <a:ea typeface="+mn-ea"/>
                <a:cs typeface="+mn-cs"/>
              </a:rPr>
              <a:t>- Filmvorming: Het creëren van een </a:t>
            </a:r>
            <a:r>
              <a:rPr lang="nl-NL" sz="1200" b="0" i="0" kern="1200" dirty="0" err="1">
                <a:solidFill>
                  <a:schemeClr val="tx1"/>
                </a:solidFill>
                <a:effectLst/>
                <a:latin typeface="+mn-lt"/>
                <a:ea typeface="+mn-ea"/>
                <a:cs typeface="+mn-cs"/>
              </a:rPr>
              <a:t>filmlaag</a:t>
            </a:r>
            <a:r>
              <a:rPr lang="nl-NL" sz="1200" b="0" i="0" kern="1200" dirty="0">
                <a:solidFill>
                  <a:schemeClr val="tx1"/>
                </a:solidFill>
                <a:effectLst/>
                <a:latin typeface="+mn-lt"/>
                <a:ea typeface="+mn-ea"/>
                <a:cs typeface="+mn-cs"/>
              </a:rPr>
              <a:t> op de brandstof is een van de belangrijkste eigenschappen van blusschuim. Het zorgt er namelijk voor dat de brandstof afgesloten wordt van de zuurstof, waardoor ontbranding onmogelijk is. Deze filmvorming ontstaat alleen bij blusschuim met fluor.</a:t>
            </a:r>
          </a:p>
          <a:p>
            <a:endParaRPr lang="en-BE" dirty="0"/>
          </a:p>
        </p:txBody>
      </p:sp>
      <p:sp>
        <p:nvSpPr>
          <p:cNvPr id="4" name="Slide Number Placeholder 3"/>
          <p:cNvSpPr>
            <a:spLocks noGrp="1"/>
          </p:cNvSpPr>
          <p:nvPr>
            <p:ph type="sldNum" sz="quarter" idx="5"/>
          </p:nvPr>
        </p:nvSpPr>
        <p:spPr/>
        <p:txBody>
          <a:bodyPr/>
          <a:lstStyle/>
          <a:p>
            <a:pPr>
              <a:defRPr/>
            </a:pPr>
            <a:fld id="{A49672BA-B665-4A33-BDD9-222067F075D7}" type="slidenum">
              <a:rPr lang="nl-BE" smtClean="0"/>
              <a:pPr>
                <a:defRPr/>
              </a:pPr>
              <a:t>7</a:t>
            </a:fld>
            <a:endParaRPr lang="nl-BE"/>
          </a:p>
        </p:txBody>
      </p:sp>
    </p:spTree>
    <p:extLst>
      <p:ext uri="{BB962C8B-B14F-4D97-AF65-F5344CB8AC3E}">
        <p14:creationId xmlns:p14="http://schemas.microsoft.com/office/powerpoint/2010/main" val="101718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A49672BA-B665-4A33-BDD9-222067F075D7}" type="slidenum">
              <a:rPr lang="nl-BE" smtClean="0"/>
              <a:pPr>
                <a:defRPr/>
              </a:pPr>
              <a:t>8</a:t>
            </a:fld>
            <a:endParaRPr lang="nl-BE"/>
          </a:p>
        </p:txBody>
      </p:sp>
    </p:spTree>
    <p:extLst>
      <p:ext uri="{BB962C8B-B14F-4D97-AF65-F5344CB8AC3E}">
        <p14:creationId xmlns:p14="http://schemas.microsoft.com/office/powerpoint/2010/main" val="26732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BE" altLang="nl-NL" dirty="0"/>
              <a:t>Samenstelling</a:t>
            </a:r>
            <a:r>
              <a:rPr lang="nl-BE" altLang="nl-NL" baseline="0" dirty="0"/>
              <a:t> </a:t>
            </a:r>
            <a:r>
              <a:rPr lang="nl-BE" altLang="nl-NL" dirty="0"/>
              <a:t>blusmiddel =  SVM, water en lucht (in een bepaalde verhouding te mengen) onder druk !</a:t>
            </a:r>
          </a:p>
          <a:p>
            <a:pPr>
              <a:spcBef>
                <a:spcPct val="0"/>
              </a:spcBef>
            </a:pPr>
            <a:r>
              <a:rPr lang="nl-BE" altLang="nl-NL" dirty="0"/>
              <a:t>We krijgen dan een suspensie die zijn effect heeft op het doorbreken van de vuurdriehoek</a:t>
            </a:r>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552F7AF-5004-44A7-991A-59219E7F8956}" type="slidenum">
              <a:rPr lang="nl-BE" altLang="nl-NL"/>
              <a:pPr fontAlgn="base">
                <a:spcBef>
                  <a:spcPct val="0"/>
                </a:spcBef>
                <a:spcAft>
                  <a:spcPct val="0"/>
                </a:spcAft>
              </a:pPr>
              <a:t>9</a:t>
            </a:fld>
            <a:endParaRPr lang="nl-BE"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Komen later terug op de verhoudingen </a:t>
            </a:r>
            <a:r>
              <a:rPr lang="nl-BE" dirty="0" err="1"/>
              <a:t>svm</a:t>
            </a:r>
            <a:r>
              <a:rPr lang="nl-BE" dirty="0"/>
              <a:t> en lucht</a:t>
            </a:r>
            <a:endParaRPr lang="nl-NL" dirty="0"/>
          </a:p>
        </p:txBody>
      </p:sp>
      <p:sp>
        <p:nvSpPr>
          <p:cNvPr id="4" name="Tijdelijke aanduiding voor dianummer 3"/>
          <p:cNvSpPr>
            <a:spLocks noGrp="1"/>
          </p:cNvSpPr>
          <p:nvPr>
            <p:ph type="sldNum" sz="quarter" idx="10"/>
          </p:nvPr>
        </p:nvSpPr>
        <p:spPr/>
        <p:txBody>
          <a:bodyPr/>
          <a:lstStyle/>
          <a:p>
            <a:pPr>
              <a:defRPr/>
            </a:pPr>
            <a:fld id="{A49672BA-B665-4A33-BDD9-222067F075D7}" type="slidenum">
              <a:rPr lang="nl-BE" smtClean="0"/>
              <a:pPr>
                <a:defRPr/>
              </a:pPr>
              <a:t>10</a:t>
            </a:fld>
            <a:endParaRPr lang="nl-BE"/>
          </a:p>
        </p:txBody>
      </p:sp>
    </p:spTree>
    <p:extLst>
      <p:ext uri="{BB962C8B-B14F-4D97-AF65-F5344CB8AC3E}">
        <p14:creationId xmlns:p14="http://schemas.microsoft.com/office/powerpoint/2010/main" val="231963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hthoek 3"/>
          <p:cNvSpPr/>
          <p:nvPr userDrawn="1"/>
        </p:nvSpPr>
        <p:spPr>
          <a:xfrm>
            <a:off x="0" y="0"/>
            <a:ext cx="9144000" cy="6858000"/>
          </a:xfrm>
          <a:prstGeom prst="rect">
            <a:avLst/>
          </a:prstGeom>
          <a:gradFill>
            <a:gsLst>
              <a:gs pos="0">
                <a:schemeClr val="bg1">
                  <a:lumMod val="50000"/>
                </a:schemeClr>
              </a:gs>
              <a:gs pos="100000">
                <a:schemeClr val="bg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dirty="0"/>
          </a:p>
        </p:txBody>
      </p:sp>
      <p:sp>
        <p:nvSpPr>
          <p:cNvPr id="2" name="Titel 1"/>
          <p:cNvSpPr>
            <a:spLocks noGrp="1"/>
          </p:cNvSpPr>
          <p:nvPr>
            <p:ph type="ctrTitle"/>
          </p:nvPr>
        </p:nvSpPr>
        <p:spPr>
          <a:xfrm>
            <a:off x="539552" y="476672"/>
            <a:ext cx="8064896" cy="1728192"/>
          </a:xfrm>
        </p:spPr>
        <p:txBody>
          <a:bodyPr>
            <a:normAutofit/>
          </a:bodyPr>
          <a:lstStyle>
            <a:lvl1pPr algn="ctr">
              <a:defRPr sz="4400"/>
            </a:lvl1pPr>
          </a:lstStyle>
          <a:p>
            <a:r>
              <a:rPr lang="nl-NL"/>
              <a:t>Klik om de stijl te bewerken</a:t>
            </a:r>
            <a:endParaRPr lang="nl-BE" dirty="0"/>
          </a:p>
        </p:txBody>
      </p:sp>
      <p:sp>
        <p:nvSpPr>
          <p:cNvPr id="3" name="Ondertitel 2"/>
          <p:cNvSpPr>
            <a:spLocks noGrp="1"/>
          </p:cNvSpPr>
          <p:nvPr>
            <p:ph type="subTitle" idx="1"/>
          </p:nvPr>
        </p:nvSpPr>
        <p:spPr>
          <a:xfrm>
            <a:off x="539552" y="2660201"/>
            <a:ext cx="5328592" cy="504056"/>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Tree>
    <p:extLst>
      <p:ext uri="{BB962C8B-B14F-4D97-AF65-F5344CB8AC3E}">
        <p14:creationId xmlns:p14="http://schemas.microsoft.com/office/powerpoint/2010/main" val="4032684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6" name="Rechthoek 25">
            <a:extLst>
              <a:ext uri="{FF2B5EF4-FFF2-40B4-BE49-F238E27FC236}">
                <a16:creationId xmlns:a16="http://schemas.microsoft.com/office/drawing/2014/main" id="{5DCA5E18-C6D2-46E9-950D-4A9ED7C1AC6E}"/>
              </a:ext>
            </a:extLst>
          </p:cNvPr>
          <p:cNvSpPr/>
          <p:nvPr userDrawn="1"/>
        </p:nvSpPr>
        <p:spPr>
          <a:xfrm>
            <a:off x="0" y="0"/>
            <a:ext cx="9144000" cy="6858000"/>
          </a:xfrm>
          <a:prstGeom prst="rect">
            <a:avLst/>
          </a:prstGeom>
          <a:gradFill>
            <a:gsLst>
              <a:gs pos="0">
                <a:schemeClr val="bg1">
                  <a:lumMod val="50000"/>
                </a:schemeClr>
              </a:gs>
              <a:gs pos="100000">
                <a:schemeClr val="bg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dirty="0"/>
          </a:p>
        </p:txBody>
      </p:sp>
    </p:spTree>
    <p:extLst>
      <p:ext uri="{BB962C8B-B14F-4D97-AF65-F5344CB8AC3E}">
        <p14:creationId xmlns:p14="http://schemas.microsoft.com/office/powerpoint/2010/main" val="51001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fld id="{FE03A2B6-A51C-48A2-B96E-5F49990CCE76}" type="datetime1">
              <a:rPr lang="nl-BE" smtClean="0"/>
              <a:t>13/06/2022</a:t>
            </a:fld>
            <a:endParaRPr lang="nl-BE" dirty="0"/>
          </a:p>
        </p:txBody>
      </p:sp>
      <p:sp>
        <p:nvSpPr>
          <p:cNvPr id="5" name="Footer Placeholder 4"/>
          <p:cNvSpPr>
            <a:spLocks noGrp="1"/>
          </p:cNvSpPr>
          <p:nvPr>
            <p:ph type="ftr" sz="quarter" idx="11"/>
          </p:nvPr>
        </p:nvSpPr>
        <p:spPr/>
        <p:txBody>
          <a:bodyPr/>
          <a:lstStyle/>
          <a:p>
            <a:pPr>
              <a:defRPr/>
            </a:pPr>
            <a:endParaRPr lang="nl-BE"/>
          </a:p>
        </p:txBody>
      </p:sp>
      <p:sp>
        <p:nvSpPr>
          <p:cNvPr id="6" name="Slide Number Placeholder 5"/>
          <p:cNvSpPr>
            <a:spLocks noGrp="1"/>
          </p:cNvSpPr>
          <p:nvPr>
            <p:ph type="sldNum" sz="quarter" idx="12"/>
          </p:nvPr>
        </p:nvSpPr>
        <p:spPr/>
        <p:txBody>
          <a:bodyPr/>
          <a:lstStyle/>
          <a:p>
            <a:pPr>
              <a:defRPr/>
            </a:pPr>
            <a:fld id="{BA1D3AF7-E172-4CB0-A5F3-5C6E5D8AE2D0}" type="slidenum">
              <a:rPr lang="nl-BE" smtClean="0"/>
              <a:pPr>
                <a:defRPr/>
              </a:pPr>
              <a:t>‹nr.›</a:t>
            </a:fld>
            <a:endParaRPr lang="nl-BE" dirty="0"/>
          </a:p>
        </p:txBody>
      </p:sp>
    </p:spTree>
    <p:extLst>
      <p:ext uri="{BB962C8B-B14F-4D97-AF65-F5344CB8AC3E}">
        <p14:creationId xmlns:p14="http://schemas.microsoft.com/office/powerpoint/2010/main" val="2316844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703A635D-6F54-44C4-9C52-7E76793A4811}" type="datetime1">
              <a:rPr lang="nl-BE" smtClean="0"/>
              <a:t>13/06/2022</a:t>
            </a:fld>
            <a:endParaRPr lang="nl-BE" dirty="0"/>
          </a:p>
        </p:txBody>
      </p:sp>
      <p:sp>
        <p:nvSpPr>
          <p:cNvPr id="5" name="Footer Placeholder 4"/>
          <p:cNvSpPr>
            <a:spLocks noGrp="1"/>
          </p:cNvSpPr>
          <p:nvPr>
            <p:ph type="ftr" sz="quarter" idx="11"/>
          </p:nvPr>
        </p:nvSpPr>
        <p:spPr/>
        <p:txBody>
          <a:bodyPr/>
          <a:lstStyle/>
          <a:p>
            <a:pPr>
              <a:defRPr/>
            </a:pPr>
            <a:endParaRPr lang="nl-BE"/>
          </a:p>
        </p:txBody>
      </p:sp>
      <p:sp>
        <p:nvSpPr>
          <p:cNvPr id="6" name="Slide Number Placeholder 5"/>
          <p:cNvSpPr>
            <a:spLocks noGrp="1"/>
          </p:cNvSpPr>
          <p:nvPr>
            <p:ph type="sldNum" sz="quarter" idx="12"/>
          </p:nvPr>
        </p:nvSpPr>
        <p:spPr/>
        <p:txBody>
          <a:bodyPr/>
          <a:lstStyle/>
          <a:p>
            <a:pPr>
              <a:defRPr/>
            </a:pPr>
            <a:fld id="{F00E9DE2-B09A-4910-83C1-FFCBC7793B4F}" type="slidenum">
              <a:rPr lang="nl-BE" smtClean="0"/>
              <a:pPr>
                <a:defRPr/>
              </a:pPr>
              <a:t>‹nr.›</a:t>
            </a:fld>
            <a:endParaRPr lang="nl-BE" dirty="0"/>
          </a:p>
        </p:txBody>
      </p:sp>
    </p:spTree>
    <p:extLst>
      <p:ext uri="{BB962C8B-B14F-4D97-AF65-F5344CB8AC3E}">
        <p14:creationId xmlns:p14="http://schemas.microsoft.com/office/powerpoint/2010/main" val="20032767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a:t>Klik om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a:defRPr/>
            </a:pPr>
            <a:fld id="{AE1BC33B-8C1E-4A23-8282-257058330743}" type="datetime1">
              <a:rPr lang="nl-BE" smtClean="0"/>
              <a:t>13/06/2022</a:t>
            </a:fld>
            <a:endParaRPr lang="nl-BE" dirty="0"/>
          </a:p>
        </p:txBody>
      </p:sp>
      <p:sp>
        <p:nvSpPr>
          <p:cNvPr id="6" name="Footer Placeholder 5"/>
          <p:cNvSpPr>
            <a:spLocks noGrp="1"/>
          </p:cNvSpPr>
          <p:nvPr>
            <p:ph type="ftr" sz="quarter" idx="11"/>
          </p:nvPr>
        </p:nvSpPr>
        <p:spPr/>
        <p:txBody>
          <a:bodyPr/>
          <a:lstStyle/>
          <a:p>
            <a:pPr>
              <a:defRPr/>
            </a:pPr>
            <a:endParaRPr lang="nl-BE"/>
          </a:p>
        </p:txBody>
      </p:sp>
      <p:sp>
        <p:nvSpPr>
          <p:cNvPr id="7" name="Slide Number Placeholder 6"/>
          <p:cNvSpPr>
            <a:spLocks noGrp="1"/>
          </p:cNvSpPr>
          <p:nvPr>
            <p:ph type="sldNum" sz="quarter" idx="12"/>
          </p:nvPr>
        </p:nvSpPr>
        <p:spPr/>
        <p:txBody>
          <a:bodyPr/>
          <a:lstStyle/>
          <a:p>
            <a:pPr>
              <a:defRPr/>
            </a:pPr>
            <a:fld id="{07799789-9FAB-46A5-B34A-46A46F53DF6C}" type="slidenum">
              <a:rPr lang="nl-BE" smtClean="0"/>
              <a:pPr>
                <a:defRPr/>
              </a:pPr>
              <a:t>‹nr.›</a:t>
            </a:fld>
            <a:endParaRPr lang="nl-BE" dirty="0"/>
          </a:p>
        </p:txBody>
      </p:sp>
    </p:spTree>
    <p:extLst>
      <p:ext uri="{BB962C8B-B14F-4D97-AF65-F5344CB8AC3E}">
        <p14:creationId xmlns:p14="http://schemas.microsoft.com/office/powerpoint/2010/main" val="3717069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a:defRPr/>
            </a:pPr>
            <a:fld id="{39923843-38FC-499A-8600-1C2B58D7FDA8}" type="datetime1">
              <a:rPr lang="nl-BE" smtClean="0"/>
              <a:t>13/06/2022</a:t>
            </a:fld>
            <a:endParaRPr lang="nl-BE" dirty="0"/>
          </a:p>
        </p:txBody>
      </p:sp>
      <p:sp>
        <p:nvSpPr>
          <p:cNvPr id="8" name="Footer Placeholder 7"/>
          <p:cNvSpPr>
            <a:spLocks noGrp="1"/>
          </p:cNvSpPr>
          <p:nvPr>
            <p:ph type="ftr" sz="quarter" idx="11"/>
          </p:nvPr>
        </p:nvSpPr>
        <p:spPr/>
        <p:txBody>
          <a:bodyPr/>
          <a:lstStyle/>
          <a:p>
            <a:pPr>
              <a:defRPr/>
            </a:pPr>
            <a:endParaRPr lang="nl-BE"/>
          </a:p>
        </p:txBody>
      </p:sp>
      <p:sp>
        <p:nvSpPr>
          <p:cNvPr id="9" name="Slide Number Placeholder 8"/>
          <p:cNvSpPr>
            <a:spLocks noGrp="1"/>
          </p:cNvSpPr>
          <p:nvPr>
            <p:ph type="sldNum" sz="quarter" idx="12"/>
          </p:nvPr>
        </p:nvSpPr>
        <p:spPr/>
        <p:txBody>
          <a:bodyPr/>
          <a:lstStyle/>
          <a:p>
            <a:pPr>
              <a:defRPr/>
            </a:pPr>
            <a:fld id="{843B9F3F-0888-467D-977F-69D6F0A7B85A}" type="slidenum">
              <a:rPr lang="nl-BE" smtClean="0"/>
              <a:pPr>
                <a:defRPr/>
              </a:pPr>
              <a:t>‹nr.›</a:t>
            </a:fld>
            <a:endParaRPr lang="nl-BE" dirty="0"/>
          </a:p>
        </p:txBody>
      </p:sp>
    </p:spTree>
    <p:extLst>
      <p:ext uri="{BB962C8B-B14F-4D97-AF65-F5344CB8AC3E}">
        <p14:creationId xmlns:p14="http://schemas.microsoft.com/office/powerpoint/2010/main" val="3419253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pPr>
              <a:defRPr/>
            </a:pPr>
            <a:fld id="{9AA305A0-C924-4FC0-80FC-4A600A03B785}" type="datetime1">
              <a:rPr lang="nl-BE" smtClean="0"/>
              <a:t>13/06/2022</a:t>
            </a:fld>
            <a:endParaRPr lang="nl-BE" dirty="0"/>
          </a:p>
        </p:txBody>
      </p:sp>
      <p:sp>
        <p:nvSpPr>
          <p:cNvPr id="4" name="Footer Placeholder 3"/>
          <p:cNvSpPr>
            <a:spLocks noGrp="1"/>
          </p:cNvSpPr>
          <p:nvPr>
            <p:ph type="ftr" sz="quarter" idx="11"/>
          </p:nvPr>
        </p:nvSpPr>
        <p:spPr/>
        <p:txBody>
          <a:bodyPr/>
          <a:lstStyle/>
          <a:p>
            <a:pPr>
              <a:defRPr/>
            </a:pPr>
            <a:endParaRPr lang="nl-BE"/>
          </a:p>
        </p:txBody>
      </p:sp>
      <p:sp>
        <p:nvSpPr>
          <p:cNvPr id="5" name="Slide Number Placeholder 4"/>
          <p:cNvSpPr>
            <a:spLocks noGrp="1"/>
          </p:cNvSpPr>
          <p:nvPr>
            <p:ph type="sldNum" sz="quarter" idx="12"/>
          </p:nvPr>
        </p:nvSpPr>
        <p:spPr/>
        <p:txBody>
          <a:bodyPr/>
          <a:lstStyle/>
          <a:p>
            <a:pPr>
              <a:defRPr/>
            </a:pPr>
            <a:fld id="{80D72865-3664-47D1-9D14-2E6DBDCED031}" type="slidenum">
              <a:rPr lang="nl-BE" smtClean="0"/>
              <a:pPr>
                <a:defRPr/>
              </a:pPr>
              <a:t>‹nr.›</a:t>
            </a:fld>
            <a:endParaRPr lang="nl-BE" dirty="0"/>
          </a:p>
        </p:txBody>
      </p:sp>
    </p:spTree>
    <p:extLst>
      <p:ext uri="{BB962C8B-B14F-4D97-AF65-F5344CB8AC3E}">
        <p14:creationId xmlns:p14="http://schemas.microsoft.com/office/powerpoint/2010/main" val="2912727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CB9F77-89C0-42FB-8415-105FBEFDDA0A}" type="datetime1">
              <a:rPr lang="nl-BE" smtClean="0"/>
              <a:t>13/06/2022</a:t>
            </a:fld>
            <a:endParaRPr lang="nl-BE" dirty="0"/>
          </a:p>
        </p:txBody>
      </p:sp>
      <p:sp>
        <p:nvSpPr>
          <p:cNvPr id="3" name="Footer Placeholder 2"/>
          <p:cNvSpPr>
            <a:spLocks noGrp="1"/>
          </p:cNvSpPr>
          <p:nvPr>
            <p:ph type="ftr" sz="quarter" idx="11"/>
          </p:nvPr>
        </p:nvSpPr>
        <p:spPr/>
        <p:txBody>
          <a:bodyPr/>
          <a:lstStyle/>
          <a:p>
            <a:pPr>
              <a:defRPr/>
            </a:pPr>
            <a:endParaRPr lang="nl-BE"/>
          </a:p>
        </p:txBody>
      </p:sp>
      <p:sp>
        <p:nvSpPr>
          <p:cNvPr id="4" name="Slide Number Placeholder 3"/>
          <p:cNvSpPr>
            <a:spLocks noGrp="1"/>
          </p:cNvSpPr>
          <p:nvPr>
            <p:ph type="sldNum" sz="quarter" idx="12"/>
          </p:nvPr>
        </p:nvSpPr>
        <p:spPr/>
        <p:txBody>
          <a:bodyPr/>
          <a:lstStyle/>
          <a:p>
            <a:pPr>
              <a:defRPr/>
            </a:pPr>
            <a:fld id="{B9E91A50-E272-4D9A-AF6B-1D5AE2AC0C7F}" type="slidenum">
              <a:rPr lang="nl-BE" smtClean="0"/>
              <a:pPr>
                <a:defRPr/>
              </a:pPr>
              <a:t>‹nr.›</a:t>
            </a:fld>
            <a:endParaRPr lang="nl-BE" dirty="0"/>
          </a:p>
        </p:txBody>
      </p:sp>
    </p:spTree>
    <p:extLst>
      <p:ext uri="{BB962C8B-B14F-4D97-AF65-F5344CB8AC3E}">
        <p14:creationId xmlns:p14="http://schemas.microsoft.com/office/powerpoint/2010/main" val="1351339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pPr>
              <a:defRPr/>
            </a:pPr>
            <a:fld id="{769F7B55-1E1D-4B04-8EC1-936EC9D0F3FE}" type="datetime1">
              <a:rPr lang="nl-BE" smtClean="0"/>
              <a:t>13/06/2022</a:t>
            </a:fld>
            <a:endParaRPr lang="nl-BE" dirty="0"/>
          </a:p>
        </p:txBody>
      </p:sp>
      <p:sp>
        <p:nvSpPr>
          <p:cNvPr id="6" name="Footer Placeholder 5"/>
          <p:cNvSpPr>
            <a:spLocks noGrp="1"/>
          </p:cNvSpPr>
          <p:nvPr>
            <p:ph type="ftr" sz="quarter" idx="11"/>
          </p:nvPr>
        </p:nvSpPr>
        <p:spPr/>
        <p:txBody>
          <a:bodyPr/>
          <a:lstStyle/>
          <a:p>
            <a:pPr>
              <a:defRPr/>
            </a:pPr>
            <a:endParaRPr lang="nl-BE"/>
          </a:p>
        </p:txBody>
      </p:sp>
      <p:sp>
        <p:nvSpPr>
          <p:cNvPr id="7" name="Slide Number Placeholder 6"/>
          <p:cNvSpPr>
            <a:spLocks noGrp="1"/>
          </p:cNvSpPr>
          <p:nvPr>
            <p:ph type="sldNum" sz="quarter" idx="12"/>
          </p:nvPr>
        </p:nvSpPr>
        <p:spPr/>
        <p:txBody>
          <a:bodyPr/>
          <a:lstStyle/>
          <a:p>
            <a:pPr>
              <a:defRPr/>
            </a:pPr>
            <a:fld id="{691D50A1-4A84-4918-8C34-DE30D89F5676}" type="slidenum">
              <a:rPr lang="nl-BE" smtClean="0"/>
              <a:pPr>
                <a:defRPr/>
              </a:pPr>
              <a:t>‹nr.›</a:t>
            </a:fld>
            <a:endParaRPr lang="nl-BE" dirty="0"/>
          </a:p>
        </p:txBody>
      </p:sp>
    </p:spTree>
    <p:extLst>
      <p:ext uri="{BB962C8B-B14F-4D97-AF65-F5344CB8AC3E}">
        <p14:creationId xmlns:p14="http://schemas.microsoft.com/office/powerpoint/2010/main" val="1272537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pPr>
              <a:defRPr/>
            </a:pPr>
            <a:fld id="{C1D7A0A4-CDAE-43CD-AD82-4D4373B029FC}" type="datetime1">
              <a:rPr lang="nl-BE" smtClean="0"/>
              <a:t>13/06/2022</a:t>
            </a:fld>
            <a:endParaRPr lang="nl-BE" dirty="0"/>
          </a:p>
        </p:txBody>
      </p:sp>
      <p:sp>
        <p:nvSpPr>
          <p:cNvPr id="6" name="Footer Placeholder 5"/>
          <p:cNvSpPr>
            <a:spLocks noGrp="1"/>
          </p:cNvSpPr>
          <p:nvPr>
            <p:ph type="ftr" sz="quarter" idx="11"/>
          </p:nvPr>
        </p:nvSpPr>
        <p:spPr/>
        <p:txBody>
          <a:bodyPr/>
          <a:lstStyle/>
          <a:p>
            <a:pPr>
              <a:defRPr/>
            </a:pPr>
            <a:endParaRPr lang="nl-BE"/>
          </a:p>
        </p:txBody>
      </p:sp>
      <p:sp>
        <p:nvSpPr>
          <p:cNvPr id="7" name="Slide Number Placeholder 6"/>
          <p:cNvSpPr>
            <a:spLocks noGrp="1"/>
          </p:cNvSpPr>
          <p:nvPr>
            <p:ph type="sldNum" sz="quarter" idx="12"/>
          </p:nvPr>
        </p:nvSpPr>
        <p:spPr/>
        <p:txBody>
          <a:bodyPr/>
          <a:lstStyle/>
          <a:p>
            <a:pPr>
              <a:defRPr/>
            </a:pPr>
            <a:fld id="{03B27A7F-8A77-45CA-B958-1B592A3F5DF7}" type="slidenum">
              <a:rPr lang="nl-BE" smtClean="0"/>
              <a:pPr>
                <a:defRPr/>
              </a:pPr>
              <a:t>‹nr.›</a:t>
            </a:fld>
            <a:endParaRPr lang="nl-BE" dirty="0"/>
          </a:p>
        </p:txBody>
      </p:sp>
    </p:spTree>
    <p:extLst>
      <p:ext uri="{BB962C8B-B14F-4D97-AF65-F5344CB8AC3E}">
        <p14:creationId xmlns:p14="http://schemas.microsoft.com/office/powerpoint/2010/main" val="1328407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703A635D-6F54-44C4-9C52-7E76793A4811}" type="datetime1">
              <a:rPr lang="nl-BE" smtClean="0"/>
              <a:t>13/06/2022</a:t>
            </a:fld>
            <a:endParaRPr lang="nl-BE" dirty="0"/>
          </a:p>
        </p:txBody>
      </p:sp>
      <p:sp>
        <p:nvSpPr>
          <p:cNvPr id="5" name="Footer Placeholder 4"/>
          <p:cNvSpPr>
            <a:spLocks noGrp="1"/>
          </p:cNvSpPr>
          <p:nvPr>
            <p:ph type="ftr" sz="quarter" idx="11"/>
          </p:nvPr>
        </p:nvSpPr>
        <p:spPr/>
        <p:txBody>
          <a:bodyPr/>
          <a:lstStyle/>
          <a:p>
            <a:pPr>
              <a:defRPr/>
            </a:pPr>
            <a:endParaRPr lang="nl-BE"/>
          </a:p>
        </p:txBody>
      </p:sp>
      <p:sp>
        <p:nvSpPr>
          <p:cNvPr id="6" name="Slide Number Placeholder 5"/>
          <p:cNvSpPr>
            <a:spLocks noGrp="1"/>
          </p:cNvSpPr>
          <p:nvPr>
            <p:ph type="sldNum" sz="quarter" idx="12"/>
          </p:nvPr>
        </p:nvSpPr>
        <p:spPr/>
        <p:txBody>
          <a:bodyPr/>
          <a:lstStyle/>
          <a:p>
            <a:pPr>
              <a:defRPr/>
            </a:pPr>
            <a:fld id="{F00E9DE2-B09A-4910-83C1-FFCBC7793B4F}" type="slidenum">
              <a:rPr lang="nl-BE" smtClean="0"/>
              <a:pPr>
                <a:defRPr/>
              </a:pPr>
              <a:t>‹nr.›</a:t>
            </a:fld>
            <a:endParaRPr lang="nl-BE" dirty="0"/>
          </a:p>
        </p:txBody>
      </p:sp>
    </p:spTree>
    <p:extLst>
      <p:ext uri="{BB962C8B-B14F-4D97-AF65-F5344CB8AC3E}">
        <p14:creationId xmlns:p14="http://schemas.microsoft.com/office/powerpoint/2010/main" val="12790321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a:ln/>
        </p:spPr>
        <p:txBody>
          <a:bodyPr/>
          <a:lstStyle>
            <a:lvl1pPr>
              <a:defRPr/>
            </a:lvl1pPr>
          </a:lstStyle>
          <a:p>
            <a:pPr>
              <a:defRPr/>
            </a:pPr>
            <a:fld id="{FE03A2B6-A51C-48A2-B96E-5F49990CCE76}" type="datetime1">
              <a:rPr lang="nl-BE" smtClean="0"/>
              <a:t>13/06/2022</a:t>
            </a:fld>
            <a:endParaRPr lang="nl-BE" dirty="0"/>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a:ln/>
        </p:spPr>
        <p:txBody>
          <a:bodyPr/>
          <a:lstStyle>
            <a:lvl1pPr>
              <a:defRPr/>
            </a:lvl1pPr>
          </a:lstStyle>
          <a:p>
            <a:pPr>
              <a:defRPr/>
            </a:pPr>
            <a:fld id="{BA1D3AF7-E172-4CB0-A5F3-5C6E5D8AE2D0}" type="slidenum">
              <a:rPr lang="nl-BE"/>
              <a:pPr>
                <a:defRPr/>
              </a:pPr>
              <a:t>‹nr.›</a:t>
            </a:fld>
            <a:endParaRPr lang="nl-BE" dirty="0"/>
          </a:p>
        </p:txBody>
      </p:sp>
    </p:spTree>
    <p:extLst>
      <p:ext uri="{BB962C8B-B14F-4D97-AF65-F5344CB8AC3E}">
        <p14:creationId xmlns:p14="http://schemas.microsoft.com/office/powerpoint/2010/main" val="2674376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703A635D-6F54-44C4-9C52-7E76793A4811}" type="datetime1">
              <a:rPr lang="nl-BE" smtClean="0"/>
              <a:t>13/06/2022</a:t>
            </a:fld>
            <a:endParaRPr lang="nl-BE" dirty="0"/>
          </a:p>
        </p:txBody>
      </p:sp>
      <p:sp>
        <p:nvSpPr>
          <p:cNvPr id="5" name="Footer Placeholder 4"/>
          <p:cNvSpPr>
            <a:spLocks noGrp="1"/>
          </p:cNvSpPr>
          <p:nvPr>
            <p:ph type="ftr" sz="quarter" idx="11"/>
          </p:nvPr>
        </p:nvSpPr>
        <p:spPr/>
        <p:txBody>
          <a:bodyPr/>
          <a:lstStyle/>
          <a:p>
            <a:pPr>
              <a:defRPr/>
            </a:pPr>
            <a:endParaRPr lang="nl-BE"/>
          </a:p>
        </p:txBody>
      </p:sp>
      <p:sp>
        <p:nvSpPr>
          <p:cNvPr id="6" name="Slide Number Placeholder 5"/>
          <p:cNvSpPr>
            <a:spLocks noGrp="1"/>
          </p:cNvSpPr>
          <p:nvPr>
            <p:ph type="sldNum" sz="quarter" idx="12"/>
          </p:nvPr>
        </p:nvSpPr>
        <p:spPr/>
        <p:txBody>
          <a:bodyPr/>
          <a:lstStyle/>
          <a:p>
            <a:pPr>
              <a:defRPr/>
            </a:pPr>
            <a:fld id="{F00E9DE2-B09A-4910-83C1-FFCBC7793B4F}" type="slidenum">
              <a:rPr lang="nl-BE" smtClean="0"/>
              <a:pPr>
                <a:defRPr/>
              </a:pPr>
              <a:t>‹nr.›</a:t>
            </a:fld>
            <a:endParaRPr lang="nl-BE"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305130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703A635D-6F54-44C4-9C52-7E76793A4811}" type="datetime1">
              <a:rPr lang="nl-BE" smtClean="0"/>
              <a:t>13/06/2022</a:t>
            </a:fld>
            <a:endParaRPr lang="nl-BE" dirty="0"/>
          </a:p>
        </p:txBody>
      </p:sp>
      <p:sp>
        <p:nvSpPr>
          <p:cNvPr id="5" name="Footer Placeholder 4"/>
          <p:cNvSpPr>
            <a:spLocks noGrp="1"/>
          </p:cNvSpPr>
          <p:nvPr>
            <p:ph type="ftr" sz="quarter" idx="11"/>
          </p:nvPr>
        </p:nvSpPr>
        <p:spPr/>
        <p:txBody>
          <a:bodyPr/>
          <a:lstStyle/>
          <a:p>
            <a:pPr>
              <a:defRPr/>
            </a:pPr>
            <a:endParaRPr lang="nl-BE"/>
          </a:p>
        </p:txBody>
      </p:sp>
      <p:sp>
        <p:nvSpPr>
          <p:cNvPr id="6" name="Slide Number Placeholder 5"/>
          <p:cNvSpPr>
            <a:spLocks noGrp="1"/>
          </p:cNvSpPr>
          <p:nvPr>
            <p:ph type="sldNum" sz="quarter" idx="12"/>
          </p:nvPr>
        </p:nvSpPr>
        <p:spPr/>
        <p:txBody>
          <a:bodyPr/>
          <a:lstStyle/>
          <a:p>
            <a:pPr>
              <a:defRPr/>
            </a:pPr>
            <a:fld id="{F00E9DE2-B09A-4910-83C1-FFCBC7793B4F}" type="slidenum">
              <a:rPr lang="nl-BE" smtClean="0"/>
              <a:pPr>
                <a:defRPr/>
              </a:pPr>
              <a:t>‹nr.›</a:t>
            </a:fld>
            <a:endParaRPr lang="nl-BE" dirty="0"/>
          </a:p>
        </p:txBody>
      </p:sp>
    </p:spTree>
    <p:extLst>
      <p:ext uri="{BB962C8B-B14F-4D97-AF65-F5344CB8AC3E}">
        <p14:creationId xmlns:p14="http://schemas.microsoft.com/office/powerpoint/2010/main" val="269359868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703A635D-6F54-44C4-9C52-7E76793A4811}" type="datetime1">
              <a:rPr lang="nl-BE" smtClean="0"/>
              <a:t>13/06/2022</a:t>
            </a:fld>
            <a:endParaRPr lang="nl-BE" dirty="0"/>
          </a:p>
        </p:txBody>
      </p:sp>
      <p:sp>
        <p:nvSpPr>
          <p:cNvPr id="5" name="Footer Placeholder 4"/>
          <p:cNvSpPr>
            <a:spLocks noGrp="1"/>
          </p:cNvSpPr>
          <p:nvPr>
            <p:ph type="ftr" sz="quarter" idx="11"/>
          </p:nvPr>
        </p:nvSpPr>
        <p:spPr/>
        <p:txBody>
          <a:bodyPr/>
          <a:lstStyle/>
          <a:p>
            <a:pPr>
              <a:defRPr/>
            </a:pPr>
            <a:endParaRPr lang="nl-BE"/>
          </a:p>
        </p:txBody>
      </p:sp>
      <p:sp>
        <p:nvSpPr>
          <p:cNvPr id="6" name="Slide Number Placeholder 5"/>
          <p:cNvSpPr>
            <a:spLocks noGrp="1"/>
          </p:cNvSpPr>
          <p:nvPr>
            <p:ph type="sldNum" sz="quarter" idx="12"/>
          </p:nvPr>
        </p:nvSpPr>
        <p:spPr/>
        <p:txBody>
          <a:bodyPr/>
          <a:lstStyle/>
          <a:p>
            <a:pPr>
              <a:defRPr/>
            </a:pPr>
            <a:fld id="{F00E9DE2-B09A-4910-83C1-FFCBC7793B4F}" type="slidenum">
              <a:rPr lang="nl-BE" smtClean="0"/>
              <a:pPr>
                <a:defRPr/>
              </a:pPr>
              <a:t>‹nr.›</a:t>
            </a:fld>
            <a:endParaRPr lang="nl-BE"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3428479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703A635D-6F54-44C4-9C52-7E76793A4811}" type="datetime1">
              <a:rPr lang="nl-BE" smtClean="0"/>
              <a:t>13/06/2022</a:t>
            </a:fld>
            <a:endParaRPr lang="nl-BE" dirty="0"/>
          </a:p>
        </p:txBody>
      </p:sp>
      <p:sp>
        <p:nvSpPr>
          <p:cNvPr id="5" name="Footer Placeholder 4"/>
          <p:cNvSpPr>
            <a:spLocks noGrp="1"/>
          </p:cNvSpPr>
          <p:nvPr>
            <p:ph type="ftr" sz="quarter" idx="11"/>
          </p:nvPr>
        </p:nvSpPr>
        <p:spPr/>
        <p:txBody>
          <a:bodyPr/>
          <a:lstStyle/>
          <a:p>
            <a:pPr>
              <a:defRPr/>
            </a:pPr>
            <a:endParaRPr lang="nl-BE"/>
          </a:p>
        </p:txBody>
      </p:sp>
      <p:sp>
        <p:nvSpPr>
          <p:cNvPr id="6" name="Slide Number Placeholder 5"/>
          <p:cNvSpPr>
            <a:spLocks noGrp="1"/>
          </p:cNvSpPr>
          <p:nvPr>
            <p:ph type="sldNum" sz="quarter" idx="12"/>
          </p:nvPr>
        </p:nvSpPr>
        <p:spPr/>
        <p:txBody>
          <a:bodyPr/>
          <a:lstStyle/>
          <a:p>
            <a:pPr>
              <a:defRPr/>
            </a:pPr>
            <a:fld id="{F00E9DE2-B09A-4910-83C1-FFCBC7793B4F}" type="slidenum">
              <a:rPr lang="nl-BE" smtClean="0"/>
              <a:pPr>
                <a:defRPr/>
              </a:pPr>
              <a:t>‹nr.›</a:t>
            </a:fld>
            <a:endParaRPr lang="nl-BE" dirty="0"/>
          </a:p>
        </p:txBody>
      </p:sp>
    </p:spTree>
    <p:extLst>
      <p:ext uri="{BB962C8B-B14F-4D97-AF65-F5344CB8AC3E}">
        <p14:creationId xmlns:p14="http://schemas.microsoft.com/office/powerpoint/2010/main" val="79735565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fld id="{703A635D-6F54-44C4-9C52-7E76793A4811}" type="datetime1">
              <a:rPr lang="nl-BE" smtClean="0"/>
              <a:t>13/06/2022</a:t>
            </a:fld>
            <a:endParaRPr lang="nl-BE" dirty="0"/>
          </a:p>
        </p:txBody>
      </p:sp>
      <p:sp>
        <p:nvSpPr>
          <p:cNvPr id="5" name="Footer Placeholder 4"/>
          <p:cNvSpPr>
            <a:spLocks noGrp="1"/>
          </p:cNvSpPr>
          <p:nvPr>
            <p:ph type="ftr" sz="quarter" idx="11"/>
          </p:nvPr>
        </p:nvSpPr>
        <p:spPr/>
        <p:txBody>
          <a:bodyPr/>
          <a:lstStyle/>
          <a:p>
            <a:pPr>
              <a:defRPr/>
            </a:pPr>
            <a:endParaRPr lang="nl-BE"/>
          </a:p>
        </p:txBody>
      </p:sp>
      <p:sp>
        <p:nvSpPr>
          <p:cNvPr id="6" name="Slide Number Placeholder 5"/>
          <p:cNvSpPr>
            <a:spLocks noGrp="1"/>
          </p:cNvSpPr>
          <p:nvPr>
            <p:ph type="sldNum" sz="quarter" idx="12"/>
          </p:nvPr>
        </p:nvSpPr>
        <p:spPr/>
        <p:txBody>
          <a:bodyPr/>
          <a:lstStyle/>
          <a:p>
            <a:pPr>
              <a:defRPr/>
            </a:pPr>
            <a:fld id="{F00E9DE2-B09A-4910-83C1-FFCBC7793B4F}" type="slidenum">
              <a:rPr lang="nl-BE" smtClean="0"/>
              <a:pPr>
                <a:defRPr/>
              </a:pPr>
              <a:t>‹nr.›</a:t>
            </a:fld>
            <a:endParaRPr lang="nl-BE" dirty="0"/>
          </a:p>
        </p:txBody>
      </p:sp>
    </p:spTree>
    <p:extLst>
      <p:ext uri="{BB962C8B-B14F-4D97-AF65-F5344CB8AC3E}">
        <p14:creationId xmlns:p14="http://schemas.microsoft.com/office/powerpoint/2010/main" val="6490141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fld id="{703A635D-6F54-44C4-9C52-7E76793A4811}" type="datetime1">
              <a:rPr lang="nl-BE" smtClean="0"/>
              <a:t>13/06/2022</a:t>
            </a:fld>
            <a:endParaRPr lang="nl-BE" dirty="0"/>
          </a:p>
        </p:txBody>
      </p:sp>
      <p:sp>
        <p:nvSpPr>
          <p:cNvPr id="5" name="Footer Placeholder 4"/>
          <p:cNvSpPr>
            <a:spLocks noGrp="1"/>
          </p:cNvSpPr>
          <p:nvPr>
            <p:ph type="ftr" sz="quarter" idx="11"/>
          </p:nvPr>
        </p:nvSpPr>
        <p:spPr/>
        <p:txBody>
          <a:bodyPr/>
          <a:lstStyle/>
          <a:p>
            <a:pPr>
              <a:defRPr/>
            </a:pPr>
            <a:endParaRPr lang="nl-BE"/>
          </a:p>
        </p:txBody>
      </p:sp>
      <p:sp>
        <p:nvSpPr>
          <p:cNvPr id="6" name="Slide Number Placeholder 5"/>
          <p:cNvSpPr>
            <a:spLocks noGrp="1"/>
          </p:cNvSpPr>
          <p:nvPr>
            <p:ph type="sldNum" sz="quarter" idx="12"/>
          </p:nvPr>
        </p:nvSpPr>
        <p:spPr/>
        <p:txBody>
          <a:bodyPr/>
          <a:lstStyle/>
          <a:p>
            <a:pPr>
              <a:defRPr/>
            </a:pPr>
            <a:fld id="{F00E9DE2-B09A-4910-83C1-FFCBC7793B4F}" type="slidenum">
              <a:rPr lang="nl-BE" smtClean="0"/>
              <a:pPr>
                <a:defRPr/>
              </a:pPr>
              <a:t>‹nr.›</a:t>
            </a:fld>
            <a:endParaRPr lang="nl-BE" dirty="0"/>
          </a:p>
        </p:txBody>
      </p:sp>
    </p:spTree>
    <p:extLst>
      <p:ext uri="{BB962C8B-B14F-4D97-AF65-F5344CB8AC3E}">
        <p14:creationId xmlns:p14="http://schemas.microsoft.com/office/powerpoint/2010/main" val="12810521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ussentitel">
    <p:spTree>
      <p:nvGrpSpPr>
        <p:cNvPr id="1" name=""/>
        <p:cNvGrpSpPr/>
        <p:nvPr/>
      </p:nvGrpSpPr>
      <p:grpSpPr>
        <a:xfrm>
          <a:off x="0" y="0"/>
          <a:ext cx="0" cy="0"/>
          <a:chOff x="0" y="0"/>
          <a:chExt cx="0" cy="0"/>
        </a:xfrm>
      </p:grpSpPr>
      <p:sp>
        <p:nvSpPr>
          <p:cNvPr id="2" name="Titel 1"/>
          <p:cNvSpPr>
            <a:spLocks noGrp="1"/>
          </p:cNvSpPr>
          <p:nvPr>
            <p:ph type="title"/>
          </p:nvPr>
        </p:nvSpPr>
        <p:spPr>
          <a:xfrm>
            <a:off x="539552" y="2492896"/>
            <a:ext cx="8064896" cy="1368000"/>
          </a:xfrm>
          <a:ln w="88900">
            <a:noFill/>
          </a:ln>
        </p:spPr>
        <p:txBody>
          <a:bodyPr>
            <a:normAutofit/>
          </a:bodyPr>
          <a:lstStyle>
            <a:lvl1pPr algn="ctr">
              <a:defRPr sz="3200" b="1" cap="none" baseline="0"/>
            </a:lvl1pPr>
          </a:lstStyle>
          <a:p>
            <a:r>
              <a:rPr lang="nl-NL"/>
              <a:t>Klik om de stijl te bewerken</a:t>
            </a:r>
            <a:endParaRPr lang="nl-BE" dirty="0"/>
          </a:p>
        </p:txBody>
      </p:sp>
      <p:sp>
        <p:nvSpPr>
          <p:cNvPr id="3" name="Tijdelijke aanduiding voor tekst 2"/>
          <p:cNvSpPr>
            <a:spLocks noGrp="1"/>
          </p:cNvSpPr>
          <p:nvPr>
            <p:ph type="body" idx="1"/>
          </p:nvPr>
        </p:nvSpPr>
        <p:spPr>
          <a:xfrm>
            <a:off x="539552" y="3861048"/>
            <a:ext cx="8064896" cy="432048"/>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a:ln/>
        </p:spPr>
        <p:txBody>
          <a:bodyPr/>
          <a:lstStyle>
            <a:lvl1pPr>
              <a:defRPr/>
            </a:lvl1pPr>
          </a:lstStyle>
          <a:p>
            <a:pPr>
              <a:defRPr/>
            </a:pPr>
            <a:fld id="{F388F7FE-7855-48E9-AE44-3892B6DD3DE2}" type="datetime1">
              <a:rPr lang="nl-BE" smtClean="0"/>
              <a:t>13/06/2022</a:t>
            </a:fld>
            <a:endParaRPr lang="nl-BE" dirty="0"/>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a:ln/>
        </p:spPr>
        <p:txBody>
          <a:bodyPr/>
          <a:lstStyle>
            <a:lvl1pPr>
              <a:defRPr/>
            </a:lvl1pPr>
          </a:lstStyle>
          <a:p>
            <a:pPr>
              <a:defRPr/>
            </a:pPr>
            <a:fld id="{758B8C3D-7982-4426-90A6-082B4BCDE28D}" type="slidenum">
              <a:rPr lang="nl-BE"/>
              <a:pPr>
                <a:defRPr/>
              </a:pPr>
              <a:t>‹nr.›</a:t>
            </a:fld>
            <a:endParaRPr lang="nl-BE" dirty="0"/>
          </a:p>
        </p:txBody>
      </p:sp>
    </p:spTree>
    <p:extLst>
      <p:ext uri="{BB962C8B-B14F-4D97-AF65-F5344CB8AC3E}">
        <p14:creationId xmlns:p14="http://schemas.microsoft.com/office/powerpoint/2010/main" val="323704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dirty="0"/>
          </a:p>
        </p:txBody>
      </p:sp>
      <p:sp>
        <p:nvSpPr>
          <p:cNvPr id="3" name="Tijdelijke aanduiding voor inhoud 2"/>
          <p:cNvSpPr>
            <a:spLocks noGrp="1"/>
          </p:cNvSpPr>
          <p:nvPr>
            <p:ph sz="half" idx="1"/>
          </p:nvPr>
        </p:nvSpPr>
        <p:spPr>
          <a:xfrm>
            <a:off x="457200" y="1124744"/>
            <a:ext cx="40386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4648200" y="1124744"/>
            <a:ext cx="40386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3"/>
          <p:cNvSpPr>
            <a:spLocks noGrp="1"/>
          </p:cNvSpPr>
          <p:nvPr>
            <p:ph type="dt" sz="half" idx="10"/>
          </p:nvPr>
        </p:nvSpPr>
        <p:spPr>
          <a:ln/>
        </p:spPr>
        <p:txBody>
          <a:bodyPr/>
          <a:lstStyle>
            <a:lvl1pPr>
              <a:defRPr/>
            </a:lvl1pPr>
          </a:lstStyle>
          <a:p>
            <a:pPr>
              <a:defRPr/>
            </a:pPr>
            <a:fld id="{AE1BC33B-8C1E-4A23-8282-257058330743}" type="datetime1">
              <a:rPr lang="nl-BE" smtClean="0"/>
              <a:t>13/06/2022</a:t>
            </a:fld>
            <a:endParaRPr lang="nl-BE" dirty="0"/>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a:ln/>
        </p:spPr>
        <p:txBody>
          <a:bodyPr/>
          <a:lstStyle>
            <a:lvl1pPr>
              <a:defRPr/>
            </a:lvl1pPr>
          </a:lstStyle>
          <a:p>
            <a:pPr>
              <a:defRPr/>
            </a:pPr>
            <a:fld id="{07799789-9FAB-46A5-B34A-46A46F53DF6C}" type="slidenum">
              <a:rPr lang="nl-BE"/>
              <a:pPr>
                <a:defRPr/>
              </a:pPr>
              <a:t>‹nr.›</a:t>
            </a:fld>
            <a:endParaRPr lang="nl-BE" dirty="0"/>
          </a:p>
        </p:txBody>
      </p:sp>
    </p:spTree>
    <p:extLst>
      <p:ext uri="{BB962C8B-B14F-4D97-AF65-F5344CB8AC3E}">
        <p14:creationId xmlns:p14="http://schemas.microsoft.com/office/powerpoint/2010/main" val="57887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vl1pPr>
          </a:lstStyle>
          <a:p>
            <a:r>
              <a:rPr lang="nl-NL"/>
              <a:t>Klik om de stijl te bewerken</a:t>
            </a:r>
            <a:endParaRPr lang="nl-BE" dirty="0"/>
          </a:p>
        </p:txBody>
      </p:sp>
      <p:sp>
        <p:nvSpPr>
          <p:cNvPr id="3" name="Tijdelijke aanduiding voor tekst 2"/>
          <p:cNvSpPr>
            <a:spLocks noGrp="1"/>
          </p:cNvSpPr>
          <p:nvPr>
            <p:ph type="body" idx="1"/>
          </p:nvPr>
        </p:nvSpPr>
        <p:spPr>
          <a:xfrm>
            <a:off x="457200" y="1124744"/>
            <a:ext cx="4040188" cy="1050131"/>
          </a:xfrm>
        </p:spPr>
        <p:txBody>
          <a:bodyPr anchor="b">
            <a:normAutofit/>
          </a:bodyPr>
          <a:lstStyle>
            <a:lvl1pPr marL="0" indent="0">
              <a:buNone/>
              <a:defRPr sz="2800" b="1"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4644008" y="1124744"/>
            <a:ext cx="4041775" cy="1050131"/>
          </a:xfrm>
        </p:spPr>
        <p:txBody>
          <a:bodyPr anchor="b">
            <a:normAutofit/>
          </a:bodyPr>
          <a:lstStyle>
            <a:lvl1pPr marL="0" indent="0">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3"/>
          <p:cNvSpPr>
            <a:spLocks noGrp="1"/>
          </p:cNvSpPr>
          <p:nvPr>
            <p:ph type="dt" sz="half" idx="10"/>
          </p:nvPr>
        </p:nvSpPr>
        <p:spPr>
          <a:ln/>
        </p:spPr>
        <p:txBody>
          <a:bodyPr/>
          <a:lstStyle>
            <a:lvl1pPr>
              <a:defRPr/>
            </a:lvl1pPr>
          </a:lstStyle>
          <a:p>
            <a:pPr>
              <a:defRPr/>
            </a:pPr>
            <a:fld id="{39923843-38FC-499A-8600-1C2B58D7FDA8}" type="datetime1">
              <a:rPr lang="nl-BE" smtClean="0"/>
              <a:t>13/06/2022</a:t>
            </a:fld>
            <a:endParaRPr lang="nl-BE" dirty="0"/>
          </a:p>
        </p:txBody>
      </p:sp>
      <p:sp>
        <p:nvSpPr>
          <p:cNvPr id="8" name="Tijdelijke aanduiding voor voettekst 4"/>
          <p:cNvSpPr>
            <a:spLocks noGrp="1"/>
          </p:cNvSpPr>
          <p:nvPr>
            <p:ph type="ftr" sz="quarter" idx="11"/>
          </p:nvPr>
        </p:nvSpPr>
        <p:spPr/>
        <p:txBody>
          <a:bodyPr/>
          <a:lstStyle>
            <a:lvl1pPr>
              <a:defRPr/>
            </a:lvl1pPr>
          </a:lstStyle>
          <a:p>
            <a:pPr>
              <a:defRPr/>
            </a:pPr>
            <a:endParaRPr lang="nl-BE"/>
          </a:p>
        </p:txBody>
      </p:sp>
      <p:sp>
        <p:nvSpPr>
          <p:cNvPr id="9" name="Tijdelijke aanduiding voor dianummer 5"/>
          <p:cNvSpPr>
            <a:spLocks noGrp="1"/>
          </p:cNvSpPr>
          <p:nvPr>
            <p:ph type="sldNum" sz="quarter" idx="12"/>
          </p:nvPr>
        </p:nvSpPr>
        <p:spPr>
          <a:ln/>
        </p:spPr>
        <p:txBody>
          <a:bodyPr/>
          <a:lstStyle>
            <a:lvl1pPr>
              <a:defRPr/>
            </a:lvl1pPr>
          </a:lstStyle>
          <a:p>
            <a:pPr>
              <a:defRPr/>
            </a:pPr>
            <a:fld id="{843B9F3F-0888-467D-977F-69D6F0A7B85A}" type="slidenum">
              <a:rPr lang="nl-BE"/>
              <a:pPr>
                <a:defRPr/>
              </a:pPr>
              <a:t>‹nr.›</a:t>
            </a:fld>
            <a:endParaRPr lang="nl-BE" dirty="0"/>
          </a:p>
        </p:txBody>
      </p:sp>
    </p:spTree>
    <p:extLst>
      <p:ext uri="{BB962C8B-B14F-4D97-AF65-F5344CB8AC3E}">
        <p14:creationId xmlns:p14="http://schemas.microsoft.com/office/powerpoint/2010/main" val="2589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vl1pPr>
          </a:lstStyle>
          <a:p>
            <a:r>
              <a:rPr lang="nl-NL"/>
              <a:t>Klik om de stijl te bewerken</a:t>
            </a:r>
            <a:endParaRPr lang="nl-BE" dirty="0"/>
          </a:p>
        </p:txBody>
      </p:sp>
      <p:sp>
        <p:nvSpPr>
          <p:cNvPr id="3" name="Tijdelijke aanduiding voor datum 3"/>
          <p:cNvSpPr>
            <a:spLocks noGrp="1"/>
          </p:cNvSpPr>
          <p:nvPr>
            <p:ph type="dt" sz="half" idx="10"/>
          </p:nvPr>
        </p:nvSpPr>
        <p:spPr>
          <a:ln/>
        </p:spPr>
        <p:txBody>
          <a:bodyPr/>
          <a:lstStyle>
            <a:lvl1pPr>
              <a:defRPr/>
            </a:lvl1pPr>
          </a:lstStyle>
          <a:p>
            <a:pPr>
              <a:defRPr/>
            </a:pPr>
            <a:fld id="{9AA305A0-C924-4FC0-80FC-4A600A03B785}" type="datetime1">
              <a:rPr lang="nl-BE" smtClean="0"/>
              <a:t>13/06/2022</a:t>
            </a:fld>
            <a:endParaRPr lang="nl-BE" dirty="0"/>
          </a:p>
        </p:txBody>
      </p:sp>
      <p:sp>
        <p:nvSpPr>
          <p:cNvPr id="4" name="Tijdelijke aanduiding voor voettekst 4"/>
          <p:cNvSpPr>
            <a:spLocks noGrp="1"/>
          </p:cNvSpPr>
          <p:nvPr>
            <p:ph type="ftr" sz="quarter" idx="11"/>
          </p:nvPr>
        </p:nvSpPr>
        <p:spPr/>
        <p:txBody>
          <a:bodyPr/>
          <a:lstStyle>
            <a:lvl1pPr>
              <a:defRPr/>
            </a:lvl1pPr>
          </a:lstStyle>
          <a:p>
            <a:pPr>
              <a:defRPr/>
            </a:pPr>
            <a:endParaRPr lang="nl-BE"/>
          </a:p>
        </p:txBody>
      </p:sp>
      <p:sp>
        <p:nvSpPr>
          <p:cNvPr id="5" name="Tijdelijke aanduiding voor dianummer 5"/>
          <p:cNvSpPr>
            <a:spLocks noGrp="1"/>
          </p:cNvSpPr>
          <p:nvPr>
            <p:ph type="sldNum" sz="quarter" idx="12"/>
          </p:nvPr>
        </p:nvSpPr>
        <p:spPr>
          <a:ln/>
        </p:spPr>
        <p:txBody>
          <a:bodyPr/>
          <a:lstStyle>
            <a:lvl1pPr>
              <a:defRPr/>
            </a:lvl1pPr>
          </a:lstStyle>
          <a:p>
            <a:pPr>
              <a:defRPr/>
            </a:pPr>
            <a:fld id="{80D72865-3664-47D1-9D14-2E6DBDCED031}" type="slidenum">
              <a:rPr lang="nl-BE"/>
              <a:pPr>
                <a:defRPr/>
              </a:pPr>
              <a:t>‹nr.›</a:t>
            </a:fld>
            <a:endParaRPr lang="nl-BE" dirty="0"/>
          </a:p>
        </p:txBody>
      </p:sp>
    </p:spTree>
    <p:extLst>
      <p:ext uri="{BB962C8B-B14F-4D97-AF65-F5344CB8AC3E}">
        <p14:creationId xmlns:p14="http://schemas.microsoft.com/office/powerpoint/2010/main" val="10396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a:ln/>
        </p:spPr>
        <p:txBody>
          <a:bodyPr/>
          <a:lstStyle>
            <a:lvl1pPr>
              <a:defRPr/>
            </a:lvl1pPr>
          </a:lstStyle>
          <a:p>
            <a:pPr>
              <a:defRPr/>
            </a:pPr>
            <a:fld id="{DACB9F77-89C0-42FB-8415-105FBEFDDA0A}" type="datetime1">
              <a:rPr lang="nl-BE" smtClean="0"/>
              <a:t>13/06/2022</a:t>
            </a:fld>
            <a:endParaRPr lang="nl-BE" dirty="0"/>
          </a:p>
        </p:txBody>
      </p:sp>
      <p:sp>
        <p:nvSpPr>
          <p:cNvPr id="3" name="Tijdelijke aanduiding voor voettekst 4"/>
          <p:cNvSpPr>
            <a:spLocks noGrp="1"/>
          </p:cNvSpPr>
          <p:nvPr>
            <p:ph type="ftr" sz="quarter" idx="11"/>
          </p:nvPr>
        </p:nvSpPr>
        <p:spPr/>
        <p:txBody>
          <a:bodyPr/>
          <a:lstStyle>
            <a:lvl1pPr>
              <a:defRPr/>
            </a:lvl1pPr>
          </a:lstStyle>
          <a:p>
            <a:pPr>
              <a:defRPr/>
            </a:pPr>
            <a:endParaRPr lang="nl-BE"/>
          </a:p>
        </p:txBody>
      </p:sp>
      <p:sp>
        <p:nvSpPr>
          <p:cNvPr id="4" name="Tijdelijke aanduiding voor dianummer 5"/>
          <p:cNvSpPr>
            <a:spLocks noGrp="1"/>
          </p:cNvSpPr>
          <p:nvPr>
            <p:ph type="sldNum" sz="quarter" idx="12"/>
          </p:nvPr>
        </p:nvSpPr>
        <p:spPr>
          <a:ln/>
        </p:spPr>
        <p:txBody>
          <a:bodyPr/>
          <a:lstStyle>
            <a:lvl1pPr>
              <a:defRPr/>
            </a:lvl1pPr>
          </a:lstStyle>
          <a:p>
            <a:pPr>
              <a:defRPr/>
            </a:pPr>
            <a:fld id="{B9E91A50-E272-4D9A-AF6B-1D5AE2AC0C7F}" type="slidenum">
              <a:rPr lang="nl-BE"/>
              <a:pPr>
                <a:defRPr/>
              </a:pPr>
              <a:t>‹nr.›</a:t>
            </a:fld>
            <a:endParaRPr lang="nl-BE" dirty="0"/>
          </a:p>
        </p:txBody>
      </p:sp>
    </p:spTree>
    <p:extLst>
      <p:ext uri="{BB962C8B-B14F-4D97-AF65-F5344CB8AC3E}">
        <p14:creationId xmlns:p14="http://schemas.microsoft.com/office/powerpoint/2010/main" val="72380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solidFill>
            <a:schemeClr val="accent1">
              <a:lumMod val="75000"/>
            </a:schemeClr>
          </a:solidFill>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a:ln/>
        </p:spPr>
        <p:txBody>
          <a:bodyPr/>
          <a:lstStyle>
            <a:lvl1pPr>
              <a:defRPr/>
            </a:lvl1pPr>
          </a:lstStyle>
          <a:p>
            <a:pPr>
              <a:defRPr/>
            </a:pPr>
            <a:fld id="{769F7B55-1E1D-4B04-8EC1-936EC9D0F3FE}" type="datetime1">
              <a:rPr lang="nl-BE" smtClean="0"/>
              <a:t>13/06/2022</a:t>
            </a:fld>
            <a:endParaRPr lang="nl-BE" dirty="0"/>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a:ln/>
        </p:spPr>
        <p:txBody>
          <a:bodyPr/>
          <a:lstStyle>
            <a:lvl1pPr>
              <a:defRPr/>
            </a:lvl1pPr>
          </a:lstStyle>
          <a:p>
            <a:pPr>
              <a:defRPr/>
            </a:pPr>
            <a:fld id="{691D50A1-4A84-4918-8C34-DE30D89F5676}" type="slidenum">
              <a:rPr lang="nl-BE"/>
              <a:pPr>
                <a:defRPr/>
              </a:pPr>
              <a:t>‹nr.›</a:t>
            </a:fld>
            <a:endParaRPr lang="nl-BE" dirty="0"/>
          </a:p>
        </p:txBody>
      </p:sp>
    </p:spTree>
    <p:extLst>
      <p:ext uri="{BB962C8B-B14F-4D97-AF65-F5344CB8AC3E}">
        <p14:creationId xmlns:p14="http://schemas.microsoft.com/office/powerpoint/2010/main" val="392196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27584" y="4800600"/>
            <a:ext cx="6451104" cy="566738"/>
          </a:xfrm>
          <a:solidFill>
            <a:schemeClr val="accent1">
              <a:lumMod val="75000"/>
            </a:schemeClr>
          </a:solidFill>
        </p:spPr>
        <p:txBody>
          <a:bodyPr anchor="b"/>
          <a:lstStyle>
            <a:lvl1pPr algn="l">
              <a:defRPr sz="2000" b="1"/>
            </a:lvl1pPr>
          </a:lstStyle>
          <a:p>
            <a:r>
              <a:rPr lang="nl-NL"/>
              <a:t>Klik om de stijl te bewerken</a:t>
            </a:r>
            <a:endParaRPr lang="nl-BE" dirty="0"/>
          </a:p>
        </p:txBody>
      </p:sp>
      <p:sp>
        <p:nvSpPr>
          <p:cNvPr id="3" name="Tijdelijke aanduiding voor afbeelding 2"/>
          <p:cNvSpPr>
            <a:spLocks noGrp="1"/>
          </p:cNvSpPr>
          <p:nvPr>
            <p:ph type="pic" idx="1"/>
          </p:nvPr>
        </p:nvSpPr>
        <p:spPr>
          <a:xfrm>
            <a:off x="827584" y="612775"/>
            <a:ext cx="6451104"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dirty="0"/>
          </a:p>
        </p:txBody>
      </p:sp>
      <p:sp>
        <p:nvSpPr>
          <p:cNvPr id="4" name="Tijdelijke aanduiding voor tekst 3"/>
          <p:cNvSpPr>
            <a:spLocks noGrp="1"/>
          </p:cNvSpPr>
          <p:nvPr>
            <p:ph type="body" sz="half" idx="2"/>
          </p:nvPr>
        </p:nvSpPr>
        <p:spPr>
          <a:xfrm>
            <a:off x="827584" y="5367338"/>
            <a:ext cx="645110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a:ln/>
        </p:spPr>
        <p:txBody>
          <a:bodyPr/>
          <a:lstStyle>
            <a:lvl1pPr>
              <a:defRPr/>
            </a:lvl1pPr>
          </a:lstStyle>
          <a:p>
            <a:pPr>
              <a:defRPr/>
            </a:pPr>
            <a:fld id="{C1D7A0A4-CDAE-43CD-AD82-4D4373B029FC}" type="datetime1">
              <a:rPr lang="nl-BE" smtClean="0"/>
              <a:t>13/06/2022</a:t>
            </a:fld>
            <a:endParaRPr lang="nl-BE" dirty="0"/>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a:ln/>
        </p:spPr>
        <p:txBody>
          <a:bodyPr/>
          <a:lstStyle>
            <a:lvl1pPr>
              <a:defRPr/>
            </a:lvl1pPr>
          </a:lstStyle>
          <a:p>
            <a:pPr>
              <a:defRPr/>
            </a:pPr>
            <a:fld id="{03B27A7F-8A77-45CA-B958-1B592A3F5DF7}" type="slidenum">
              <a:rPr lang="nl-BE"/>
              <a:pPr>
                <a:defRPr/>
              </a:pPr>
              <a:t>‹nr.›</a:t>
            </a:fld>
            <a:endParaRPr lang="nl-BE" dirty="0"/>
          </a:p>
        </p:txBody>
      </p:sp>
    </p:spTree>
    <p:extLst>
      <p:ext uri="{BB962C8B-B14F-4D97-AF65-F5344CB8AC3E}">
        <p14:creationId xmlns:p14="http://schemas.microsoft.com/office/powerpoint/2010/main" val="203348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89999">
              <a:srgbClr val="FFFFFF"/>
            </a:gs>
            <a:gs pos="100000">
              <a:srgbClr val="5F5F5F"/>
            </a:gs>
          </a:gsLst>
          <a:lin ang="4200000"/>
        </a:gra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68313" y="476250"/>
            <a:ext cx="8207375" cy="576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endParaRPr lang="nl-BE" altLang="nl-NL"/>
          </a:p>
        </p:txBody>
      </p:sp>
      <p:sp>
        <p:nvSpPr>
          <p:cNvPr id="1027" name="Tijdelijke aanduiding voor tekst 2"/>
          <p:cNvSpPr>
            <a:spLocks noGrp="1"/>
          </p:cNvSpPr>
          <p:nvPr>
            <p:ph type="body" idx="1"/>
          </p:nvPr>
        </p:nvSpPr>
        <p:spPr bwMode="auto">
          <a:xfrm>
            <a:off x="468313" y="1125538"/>
            <a:ext cx="8218487"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nl-BE" altLang="nl-NL"/>
          </a:p>
        </p:txBody>
      </p:sp>
      <p:sp>
        <p:nvSpPr>
          <p:cNvPr id="4" name="Tijdelijke aanduiding voor datum 3"/>
          <p:cNvSpPr>
            <a:spLocks noGrp="1"/>
          </p:cNvSpPr>
          <p:nvPr>
            <p:ph type="dt" sz="half" idx="2"/>
          </p:nvPr>
        </p:nvSpPr>
        <p:spPr>
          <a:xfrm>
            <a:off x="468313" y="6276975"/>
            <a:ext cx="1008062" cy="365125"/>
          </a:xfrm>
          <a:prstGeom prst="rect">
            <a:avLst/>
          </a:prstGeom>
          <a:ln>
            <a:noFill/>
          </a:ln>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03A635D-6F54-44C4-9C52-7E76793A4811}" type="datetime1">
              <a:rPr lang="nl-BE" smtClean="0"/>
              <a:t>13/06/2022</a:t>
            </a:fld>
            <a:endParaRPr lang="nl-BE" dirty="0"/>
          </a:p>
        </p:txBody>
      </p:sp>
      <p:sp>
        <p:nvSpPr>
          <p:cNvPr id="5" name="Tijdelijke aanduiding voor voettekst 4"/>
          <p:cNvSpPr>
            <a:spLocks noGrp="1"/>
          </p:cNvSpPr>
          <p:nvPr>
            <p:ph type="ftr" sz="quarter" idx="3"/>
          </p:nvPr>
        </p:nvSpPr>
        <p:spPr>
          <a:xfrm>
            <a:off x="5795963" y="6259513"/>
            <a:ext cx="1800225"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accent1">
                    <a:lumMod val="75000"/>
                  </a:schemeClr>
                </a:solidFill>
                <a:latin typeface="+mn-lt"/>
                <a:cs typeface="+mn-cs"/>
              </a:defRPr>
            </a:lvl1pPr>
          </a:lstStyle>
          <a:p>
            <a:pPr>
              <a:defRPr/>
            </a:pPr>
            <a:endParaRPr lang="nl-BE"/>
          </a:p>
        </p:txBody>
      </p:sp>
      <p:sp>
        <p:nvSpPr>
          <p:cNvPr id="6" name="Tijdelijke aanduiding voor dianummer 5"/>
          <p:cNvSpPr>
            <a:spLocks noGrp="1"/>
          </p:cNvSpPr>
          <p:nvPr>
            <p:ph type="sldNum" sz="quarter" idx="4"/>
          </p:nvPr>
        </p:nvSpPr>
        <p:spPr>
          <a:xfrm>
            <a:off x="1763713" y="6265863"/>
            <a:ext cx="620712" cy="365125"/>
          </a:xfrm>
          <a:prstGeom prst="rect">
            <a:avLst/>
          </a:prstGeom>
          <a:noFill/>
          <a:ln>
            <a:noFill/>
          </a:ln>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fld id="{F00E9DE2-B09A-4910-83C1-FFCBC7793B4F}" type="slidenum">
              <a:rPr lang="nl-BE"/>
              <a:pPr>
                <a:defRPr/>
              </a:pPr>
              <a:t>‹nr.›</a:t>
            </a:fld>
            <a:endParaRPr lang="nl-BE" dirty="0"/>
          </a:p>
        </p:txBody>
      </p:sp>
    </p:spTree>
  </p:cSld>
  <p:clrMap bg1="lt1" tx1="dk1" bg2="lt2" tx2="dk2" accent1="accent1" accent2="accent2" accent3="accent3" accent4="accent4" accent5="accent5" accent6="accent6" hlink="hlink" folHlink="folHlink"/>
  <p:sldLayoutIdLst>
    <p:sldLayoutId id="214748366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sldNum="0" hdr="0" ftr="0" dt="0"/>
  <p:txStyles>
    <p:titleStyle>
      <a:lvl1pPr algn="ctr" rtl="0" fontAlgn="base">
        <a:spcBef>
          <a:spcPct val="0"/>
        </a:spcBef>
        <a:spcAft>
          <a:spcPct val="0"/>
        </a:spcAft>
        <a:defRPr sz="3200" b="1" kern="1200">
          <a:solidFill>
            <a:schemeClr val="bg1"/>
          </a:solidFill>
          <a:latin typeface="+mj-lt"/>
          <a:ea typeface="+mj-ea"/>
          <a:cs typeface="+mj-cs"/>
        </a:defRPr>
      </a:lvl1pPr>
      <a:lvl2pPr algn="ctr" rtl="0" fontAlgn="base">
        <a:spcBef>
          <a:spcPct val="0"/>
        </a:spcBef>
        <a:spcAft>
          <a:spcPct val="0"/>
        </a:spcAft>
        <a:defRPr sz="3200" b="1">
          <a:solidFill>
            <a:schemeClr val="bg1"/>
          </a:solidFill>
          <a:latin typeface="Calibri" pitchFamily="34" charset="0"/>
        </a:defRPr>
      </a:lvl2pPr>
      <a:lvl3pPr algn="ctr" rtl="0" fontAlgn="base">
        <a:spcBef>
          <a:spcPct val="0"/>
        </a:spcBef>
        <a:spcAft>
          <a:spcPct val="0"/>
        </a:spcAft>
        <a:defRPr sz="3200" b="1">
          <a:solidFill>
            <a:schemeClr val="bg1"/>
          </a:solidFill>
          <a:latin typeface="Calibri" pitchFamily="34" charset="0"/>
        </a:defRPr>
      </a:lvl3pPr>
      <a:lvl4pPr algn="ctr" rtl="0" fontAlgn="base">
        <a:spcBef>
          <a:spcPct val="0"/>
        </a:spcBef>
        <a:spcAft>
          <a:spcPct val="0"/>
        </a:spcAft>
        <a:defRPr sz="3200" b="1">
          <a:solidFill>
            <a:schemeClr val="bg1"/>
          </a:solidFill>
          <a:latin typeface="Calibri" pitchFamily="34" charset="0"/>
        </a:defRPr>
      </a:lvl4pPr>
      <a:lvl5pPr algn="ctr" rtl="0" fontAlgn="base">
        <a:spcBef>
          <a:spcPct val="0"/>
        </a:spcBef>
        <a:spcAft>
          <a:spcPct val="0"/>
        </a:spcAft>
        <a:defRPr sz="3200" b="1">
          <a:solidFill>
            <a:schemeClr val="bg1"/>
          </a:solidFill>
          <a:latin typeface="Calibri" pitchFamily="34" charset="0"/>
        </a:defRPr>
      </a:lvl5pPr>
      <a:lvl6pPr marL="457200" algn="ctr" rtl="0" fontAlgn="base">
        <a:spcBef>
          <a:spcPct val="0"/>
        </a:spcBef>
        <a:spcAft>
          <a:spcPct val="0"/>
        </a:spcAft>
        <a:defRPr sz="3200" b="1">
          <a:solidFill>
            <a:schemeClr val="bg1"/>
          </a:solidFill>
          <a:latin typeface="Calibri" pitchFamily="34" charset="0"/>
        </a:defRPr>
      </a:lvl6pPr>
      <a:lvl7pPr marL="914400" algn="ctr" rtl="0" fontAlgn="base">
        <a:spcBef>
          <a:spcPct val="0"/>
        </a:spcBef>
        <a:spcAft>
          <a:spcPct val="0"/>
        </a:spcAft>
        <a:defRPr sz="3200" b="1">
          <a:solidFill>
            <a:schemeClr val="bg1"/>
          </a:solidFill>
          <a:latin typeface="Calibri" pitchFamily="34" charset="0"/>
        </a:defRPr>
      </a:lvl7pPr>
      <a:lvl8pPr marL="1371600" algn="ctr" rtl="0" fontAlgn="base">
        <a:spcBef>
          <a:spcPct val="0"/>
        </a:spcBef>
        <a:spcAft>
          <a:spcPct val="0"/>
        </a:spcAft>
        <a:defRPr sz="3200" b="1">
          <a:solidFill>
            <a:schemeClr val="bg1"/>
          </a:solidFill>
          <a:latin typeface="Calibri" pitchFamily="34" charset="0"/>
        </a:defRPr>
      </a:lvl8pPr>
      <a:lvl9pPr marL="1828800" algn="ctr" rtl="0" fontAlgn="base">
        <a:spcBef>
          <a:spcPct val="0"/>
        </a:spcBef>
        <a:spcAft>
          <a:spcPct val="0"/>
        </a:spcAft>
        <a:defRPr sz="3200" b="1">
          <a:solidFill>
            <a:schemeClr val="bg1"/>
          </a:solidFill>
          <a:latin typeface="Calibri" pitchFamily="34" charset="0"/>
        </a:defRPr>
      </a:lvl9pPr>
    </p:titleStyle>
    <p:bodyStyle>
      <a:lvl1pPr marL="342900" indent="-342900" algn="l" rtl="0" fontAlgn="base">
        <a:spcBef>
          <a:spcPct val="20000"/>
        </a:spcBef>
        <a:spcAft>
          <a:spcPct val="0"/>
        </a:spcAft>
        <a:buFont typeface="Wingdings" pitchFamily="2" charset="2"/>
        <a:buChar char="Ø"/>
        <a:defRPr sz="2800" kern="1200">
          <a:solidFill>
            <a:srgbClr val="000000"/>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rgbClr val="000000"/>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rgbClr val="000000"/>
          </a:solidFill>
          <a:latin typeface="+mn-lt"/>
          <a:ea typeface="+mn-ea"/>
          <a:cs typeface="+mn-cs"/>
        </a:defRPr>
      </a:lvl3pPr>
      <a:lvl4pPr marL="1600200" indent="-228600" algn="l" rtl="0" fontAlgn="base">
        <a:spcBef>
          <a:spcPct val="20000"/>
        </a:spcBef>
        <a:spcAft>
          <a:spcPct val="0"/>
        </a:spcAft>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03A635D-6F54-44C4-9C52-7E76793A4811}" type="datetime1">
              <a:rPr lang="nl-BE" smtClean="0"/>
              <a:t>13/06/2022</a:t>
            </a:fld>
            <a:endParaRPr lang="nl-BE"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nl-BE"/>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00E9DE2-B09A-4910-83C1-FFCBC7793B4F}" type="slidenum">
              <a:rPr lang="nl-BE" smtClean="0"/>
              <a:pPr>
                <a:defRPr/>
              </a:pPr>
              <a:t>‹nr.›</a:t>
            </a:fld>
            <a:endParaRPr lang="nl-BE" dirty="0"/>
          </a:p>
        </p:txBody>
      </p:sp>
    </p:spTree>
    <p:extLst>
      <p:ext uri="{BB962C8B-B14F-4D97-AF65-F5344CB8AC3E}">
        <p14:creationId xmlns:p14="http://schemas.microsoft.com/office/powerpoint/2010/main" val="288108276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civieleveiligheid.be/sites/default/files/retex_schuimincident_-_katoen_natie_dd20.04.2018.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p:txBody>
          <a:bodyPr/>
          <a:lstStyle/>
          <a:p>
            <a:r>
              <a:rPr lang="nl-BE" altLang="nl-NL" dirty="0"/>
              <a:t>SCHUIM </a:t>
            </a:r>
            <a:endParaRPr lang="nl-BE" altLang="nl-NL"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normAutofit/>
          </a:bodyPr>
          <a:lstStyle/>
          <a:p>
            <a:pPr fontAlgn="auto">
              <a:spcAft>
                <a:spcPts val="0"/>
              </a:spcAft>
              <a:defRPr/>
            </a:pPr>
            <a:r>
              <a:rPr lang="nl-NL" dirty="0"/>
              <a:t>Concentratie v/d pré mix</a:t>
            </a:r>
          </a:p>
        </p:txBody>
      </p:sp>
      <p:sp>
        <p:nvSpPr>
          <p:cNvPr id="4" name="Rectangle 4"/>
          <p:cNvSpPr>
            <a:spLocks noGrp="1" noChangeArrowheads="1"/>
          </p:cNvSpPr>
          <p:nvPr>
            <p:ph idx="4294967295"/>
          </p:nvPr>
        </p:nvSpPr>
        <p:spPr>
          <a:xfrm>
            <a:off x="0" y="1527175"/>
            <a:ext cx="8002588" cy="4525963"/>
          </a:xfrm>
        </p:spPr>
        <p:txBody>
          <a:bodyPr rtlCol="0">
            <a:normAutofit/>
          </a:bodyPr>
          <a:lstStyle/>
          <a:p>
            <a:pPr marL="457200" lvl="1" indent="0" fontAlgn="auto">
              <a:spcAft>
                <a:spcPts val="0"/>
              </a:spcAft>
              <a:buFont typeface="Arial" panose="020B0604020202020204" pitchFamily="34" charset="0"/>
              <a:buNone/>
              <a:defRPr/>
            </a:pPr>
            <a:r>
              <a:rPr lang="nl-NL" altLang="nl-BE" b="1" dirty="0"/>
              <a:t>= het mengsel van water én schuimvormend product</a:t>
            </a:r>
          </a:p>
          <a:p>
            <a:pPr marL="457200" lvl="1" indent="0" fontAlgn="auto">
              <a:spcAft>
                <a:spcPts val="0"/>
              </a:spcAft>
              <a:buFont typeface="Arial" panose="020B0604020202020204" pitchFamily="34" charset="0"/>
              <a:buNone/>
              <a:defRPr/>
            </a:pPr>
            <a:r>
              <a:rPr lang="nl-BE" altLang="nl-BE" b="1" dirty="0" err="1"/>
              <a:t>Bvb</a:t>
            </a:r>
            <a:r>
              <a:rPr lang="nl-BE" altLang="nl-BE" b="1" dirty="0"/>
              <a:t>:  3%</a:t>
            </a:r>
            <a:endParaRPr lang="nl-NL" altLang="nl-BE" b="1" dirty="0"/>
          </a:p>
          <a:p>
            <a:pPr marL="457200" lvl="1" indent="0" fontAlgn="auto">
              <a:spcAft>
                <a:spcPts val="0"/>
              </a:spcAft>
              <a:buFont typeface="Arial" panose="020B0604020202020204" pitchFamily="34" charset="0"/>
              <a:buNone/>
              <a:defRPr/>
            </a:pPr>
            <a:endParaRPr lang="nl-BE" altLang="nl-BE" b="1" dirty="0"/>
          </a:p>
          <a:p>
            <a:pPr marL="457200" lvl="1" indent="0" fontAlgn="auto">
              <a:spcAft>
                <a:spcPts val="0"/>
              </a:spcAft>
              <a:buFont typeface="Arial" panose="020B0604020202020204" pitchFamily="34" charset="0"/>
              <a:buNone/>
              <a:defRPr/>
            </a:pPr>
            <a:endParaRPr lang="nl-NL" altLang="nl-BE" sz="1000" b="1" dirty="0"/>
          </a:p>
          <a:p>
            <a:pPr marL="457200" lvl="1" indent="0" fontAlgn="auto">
              <a:spcAft>
                <a:spcPts val="0"/>
              </a:spcAft>
              <a:buFont typeface="Arial" panose="020B0604020202020204" pitchFamily="34" charset="0"/>
              <a:buNone/>
              <a:defRPr/>
            </a:pPr>
            <a:r>
              <a:rPr lang="nl-NL" altLang="nl-BE" b="1" dirty="0"/>
              <a:t>        water 		              </a:t>
            </a:r>
            <a:r>
              <a:rPr lang="nl-NL" altLang="nl-BE" b="1" dirty="0" err="1"/>
              <a:t>svm</a:t>
            </a:r>
            <a:r>
              <a:rPr lang="nl-NL" altLang="nl-BE" b="1" dirty="0"/>
              <a:t> </a:t>
            </a:r>
            <a:r>
              <a:rPr lang="nl-NL" altLang="nl-BE" sz="1600" b="1" dirty="0"/>
              <a:t>(3%)</a:t>
            </a:r>
            <a:r>
              <a:rPr lang="nl-NL" altLang="nl-BE" b="1" dirty="0"/>
              <a:t>	           pré mix</a:t>
            </a:r>
            <a:endParaRPr lang="nl-NL" altLang="nl-BE" sz="1800" dirty="0"/>
          </a:p>
          <a:p>
            <a:pPr fontAlgn="auto">
              <a:spcAft>
                <a:spcPts val="0"/>
              </a:spcAft>
              <a:buFontTx/>
              <a:buNone/>
              <a:defRPr/>
            </a:pPr>
            <a:r>
              <a:rPr lang="nl-NL" altLang="nl-BE" sz="1800" dirty="0"/>
              <a:t>					</a:t>
            </a:r>
          </a:p>
          <a:p>
            <a:pPr fontAlgn="auto">
              <a:spcAft>
                <a:spcPts val="0"/>
              </a:spcAft>
              <a:buFontTx/>
              <a:buNone/>
              <a:defRPr/>
            </a:pPr>
            <a:endParaRPr lang="nl-BE" altLang="nl-BE" dirty="0">
              <a:solidFill>
                <a:srgbClr val="CC00FF"/>
              </a:solidFill>
            </a:endParaRPr>
          </a:p>
          <a:p>
            <a:pPr fontAlgn="auto">
              <a:spcAft>
                <a:spcPts val="0"/>
              </a:spcAft>
              <a:buFontTx/>
              <a:buNone/>
              <a:defRPr/>
            </a:pPr>
            <a:endParaRPr lang="nl-BE" altLang="nl-BE" dirty="0">
              <a:solidFill>
                <a:srgbClr val="CC00FF"/>
              </a:solidFill>
            </a:endParaRPr>
          </a:p>
          <a:p>
            <a:pPr fontAlgn="auto">
              <a:spcAft>
                <a:spcPts val="0"/>
              </a:spcAft>
              <a:buFontTx/>
              <a:buNone/>
              <a:defRPr/>
            </a:pPr>
            <a:endParaRPr lang="nl-BE" altLang="nl-BE" dirty="0">
              <a:solidFill>
                <a:srgbClr val="CC00FF"/>
              </a:solidFill>
            </a:endParaRPr>
          </a:p>
          <a:p>
            <a:pPr marL="342900" lvl="1" indent="-342900" fontAlgn="auto">
              <a:spcAft>
                <a:spcPts val="0"/>
              </a:spcAft>
              <a:buFont typeface="Arial" panose="020B0604020202020204" pitchFamily="34" charset="0"/>
              <a:buNone/>
              <a:defRPr/>
            </a:pPr>
            <a:r>
              <a:rPr lang="nl-NL" altLang="nl-BE" b="1" dirty="0"/>
              <a:t>		  97 liter 	              3 liter 			 100 l</a:t>
            </a:r>
          </a:p>
          <a:p>
            <a:pPr fontAlgn="auto">
              <a:spcAft>
                <a:spcPts val="0"/>
              </a:spcAft>
              <a:buFontTx/>
              <a:buNone/>
              <a:defRPr/>
            </a:pPr>
            <a:endParaRPr lang="nl-NL" altLang="nl-BE" dirty="0">
              <a:solidFill>
                <a:srgbClr val="CC00FF"/>
              </a:solidFill>
            </a:endParaRPr>
          </a:p>
        </p:txBody>
      </p:sp>
      <p:sp>
        <p:nvSpPr>
          <p:cNvPr id="5" name="Afgeronde rechthoek 4"/>
          <p:cNvSpPr/>
          <p:nvPr/>
        </p:nvSpPr>
        <p:spPr>
          <a:xfrm>
            <a:off x="4067175" y="3509963"/>
            <a:ext cx="1052513" cy="172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6" name="Afgeronde rechthoek 5"/>
          <p:cNvSpPr/>
          <p:nvPr/>
        </p:nvSpPr>
        <p:spPr>
          <a:xfrm>
            <a:off x="1476375" y="3509963"/>
            <a:ext cx="1052513" cy="172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7" name="Afgeronde rechthoek 6"/>
          <p:cNvSpPr/>
          <p:nvPr/>
        </p:nvSpPr>
        <p:spPr>
          <a:xfrm>
            <a:off x="4068763" y="4941888"/>
            <a:ext cx="1052512" cy="304800"/>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8" name="Afgeronde rechthoek 7"/>
          <p:cNvSpPr/>
          <p:nvPr/>
        </p:nvSpPr>
        <p:spPr>
          <a:xfrm>
            <a:off x="6780213" y="3509963"/>
            <a:ext cx="1052512" cy="1727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9" name="Afgeronde rechthoek 8"/>
          <p:cNvSpPr/>
          <p:nvPr/>
        </p:nvSpPr>
        <p:spPr>
          <a:xfrm>
            <a:off x="1476375" y="3716338"/>
            <a:ext cx="1052513" cy="15208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0" name="Plus 9"/>
          <p:cNvSpPr/>
          <p:nvPr/>
        </p:nvSpPr>
        <p:spPr>
          <a:xfrm>
            <a:off x="3046413" y="4059238"/>
            <a:ext cx="465137" cy="6286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1" name="Gelijk 10"/>
          <p:cNvSpPr/>
          <p:nvPr/>
        </p:nvSpPr>
        <p:spPr>
          <a:xfrm>
            <a:off x="5580063" y="3978275"/>
            <a:ext cx="512762" cy="79057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solidFill>
                <a:schemeClr val="tx1"/>
              </a:solidFill>
            </a:endParaRPr>
          </a:p>
        </p:txBody>
      </p:sp>
    </p:spTree>
    <p:extLst>
      <p:ext uri="{BB962C8B-B14F-4D97-AF65-F5344CB8AC3E}">
        <p14:creationId xmlns:p14="http://schemas.microsoft.com/office/powerpoint/2010/main" val="4511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rtlCol="0">
            <a:normAutofit/>
          </a:bodyPr>
          <a:lstStyle/>
          <a:p>
            <a:pPr fontAlgn="auto">
              <a:spcAft>
                <a:spcPts val="0"/>
              </a:spcAft>
              <a:defRPr/>
            </a:pPr>
            <a:r>
              <a:rPr lang="nl-NL" dirty="0">
                <a:sym typeface="Wingdings" panose="05000000000000000000" pitchFamily="2" charset="2"/>
              </a:rPr>
              <a:t>Schuim - Volume</a:t>
            </a:r>
            <a:endParaRPr lang="nl-NL" dirty="0"/>
          </a:p>
        </p:txBody>
      </p:sp>
      <p:sp>
        <p:nvSpPr>
          <p:cNvPr id="14339" name="Tijdelijke aanduiding voor inhoud 2"/>
          <p:cNvSpPr>
            <a:spLocks noGrp="1"/>
          </p:cNvSpPr>
          <p:nvPr>
            <p:ph idx="4294967295"/>
          </p:nvPr>
        </p:nvSpPr>
        <p:spPr>
          <a:xfrm>
            <a:off x="0" y="1352550"/>
            <a:ext cx="8207375" cy="5100638"/>
          </a:xfrm>
        </p:spPr>
        <p:txBody>
          <a:bodyPr/>
          <a:lstStyle/>
          <a:p>
            <a:pPr marL="0" indent="0">
              <a:buFont typeface="Wingdings" pitchFamily="2" charset="2"/>
              <a:buNone/>
            </a:pPr>
            <a:r>
              <a:rPr lang="nl-BE" altLang="nl-NL" sz="2400" b="1" dirty="0"/>
              <a:t>       Wat bepaalt het schuimvolume ?</a:t>
            </a:r>
            <a:endParaRPr lang="nl-BE" altLang="nl-NL" sz="2000" b="1" dirty="0"/>
          </a:p>
        </p:txBody>
      </p:sp>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221163"/>
            <a:ext cx="3201988" cy="208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8FED2344-4B47-440A-91AA-DDFFF326493D}"/>
              </a:ext>
            </a:extLst>
          </p:cNvPr>
          <p:cNvPicPr>
            <a:picLocks noChangeAspect="1"/>
          </p:cNvPicPr>
          <p:nvPr/>
        </p:nvPicPr>
        <p:blipFill>
          <a:blip r:embed="rId4"/>
          <a:stretch>
            <a:fillRect/>
          </a:stretch>
        </p:blipFill>
        <p:spPr>
          <a:xfrm>
            <a:off x="315630" y="2253478"/>
            <a:ext cx="3751545" cy="2351043"/>
          </a:xfrm>
          <a:prstGeom prst="rect">
            <a:avLst/>
          </a:prstGeom>
        </p:spPr>
      </p:pic>
      <p:pic>
        <p:nvPicPr>
          <p:cNvPr id="6" name="Picture 5">
            <a:extLst>
              <a:ext uri="{FF2B5EF4-FFF2-40B4-BE49-F238E27FC236}">
                <a16:creationId xmlns:a16="http://schemas.microsoft.com/office/drawing/2014/main" id="{95E7F8DB-D928-4BE7-BFB7-7C8B75332198}"/>
              </a:ext>
            </a:extLst>
          </p:cNvPr>
          <p:cNvPicPr>
            <a:picLocks noChangeAspect="1"/>
          </p:cNvPicPr>
          <p:nvPr/>
        </p:nvPicPr>
        <p:blipFill>
          <a:blip r:embed="rId5"/>
          <a:stretch>
            <a:fillRect/>
          </a:stretch>
        </p:blipFill>
        <p:spPr>
          <a:xfrm>
            <a:off x="5148064" y="1181100"/>
            <a:ext cx="2899039" cy="2983243"/>
          </a:xfrm>
          <a:prstGeom prst="rect">
            <a:avLst/>
          </a:prstGeom>
        </p:spPr>
      </p:pic>
    </p:spTree>
    <p:extLst>
      <p:ext uri="{BB962C8B-B14F-4D97-AF65-F5344CB8AC3E}">
        <p14:creationId xmlns:p14="http://schemas.microsoft.com/office/powerpoint/2010/main" val="3143446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rtlCol="0">
            <a:normAutofit/>
          </a:bodyPr>
          <a:lstStyle/>
          <a:p>
            <a:pPr fontAlgn="auto">
              <a:spcAft>
                <a:spcPts val="0"/>
              </a:spcAft>
              <a:defRPr/>
            </a:pPr>
            <a:r>
              <a:rPr lang="nl-NL" dirty="0" err="1"/>
              <a:t>Verschuimingsgetal</a:t>
            </a:r>
            <a:endParaRPr lang="nl-NL" dirty="0"/>
          </a:p>
        </p:txBody>
      </p:sp>
      <p:sp>
        <p:nvSpPr>
          <p:cNvPr id="3" name="Tijdelijke aanduiding voor inhoud 2"/>
          <p:cNvSpPr>
            <a:spLocks noGrp="1"/>
          </p:cNvSpPr>
          <p:nvPr>
            <p:ph idx="4294967295"/>
          </p:nvPr>
        </p:nvSpPr>
        <p:spPr>
          <a:xfrm>
            <a:off x="0" y="1196975"/>
            <a:ext cx="8064500" cy="4103688"/>
          </a:xfrm>
        </p:spPr>
        <p:txBody>
          <a:bodyPr rtlCol="0">
            <a:normAutofit fontScale="92500" lnSpcReduction="10000"/>
          </a:bodyPr>
          <a:lstStyle/>
          <a:p>
            <a:pPr marL="457200" lvl="1" indent="0" fontAlgn="auto">
              <a:spcAft>
                <a:spcPts val="0"/>
              </a:spcAft>
              <a:buFont typeface="Arial" panose="020B0604020202020204" pitchFamily="34" charset="0"/>
              <a:buNone/>
              <a:defRPr/>
            </a:pPr>
            <a:r>
              <a:rPr lang="nl-NL" altLang="nl-BE" sz="1800" b="1" dirty="0">
                <a:latin typeface="Calibri" pitchFamily="34" charset="0"/>
                <a:cs typeface="Arial" charset="0"/>
              </a:rPr>
              <a:t>Verhouding tussen  …</a:t>
            </a:r>
          </a:p>
          <a:p>
            <a:pPr marL="457200" lvl="1" indent="0" algn="ctr" fontAlgn="auto">
              <a:spcAft>
                <a:spcPts val="0"/>
              </a:spcAft>
              <a:buFont typeface="Arial" panose="020B0604020202020204" pitchFamily="34" charset="0"/>
              <a:buNone/>
              <a:defRPr/>
            </a:pPr>
            <a:r>
              <a:rPr lang="nl-NL" altLang="nl-BE" sz="1800" b="1" dirty="0">
                <a:solidFill>
                  <a:srgbClr val="002060"/>
                </a:solidFill>
                <a:latin typeface="Calibri" pitchFamily="34" charset="0"/>
                <a:cs typeface="Arial" charset="0"/>
              </a:rPr>
              <a:t>het volume schuim(opbrengst) </a:t>
            </a:r>
            <a:r>
              <a:rPr lang="nl-NL" altLang="nl-BE" sz="1800" b="1" dirty="0" err="1">
                <a:solidFill>
                  <a:srgbClr val="002060"/>
                </a:solidFill>
                <a:latin typeface="Calibri" pitchFamily="34" charset="0"/>
                <a:cs typeface="Arial" charset="0"/>
              </a:rPr>
              <a:t>tov</a:t>
            </a:r>
            <a:r>
              <a:rPr lang="nl-NL" altLang="nl-BE" sz="1800" b="1" dirty="0">
                <a:solidFill>
                  <a:srgbClr val="002060"/>
                </a:solidFill>
                <a:latin typeface="Calibri" pitchFamily="34" charset="0"/>
                <a:cs typeface="Arial" charset="0"/>
              </a:rPr>
              <a:t> het volume schuimoplossing</a:t>
            </a:r>
          </a:p>
          <a:p>
            <a:pPr marL="57150" indent="0" algn="ctr" fontAlgn="auto">
              <a:spcAft>
                <a:spcPts val="0"/>
              </a:spcAft>
              <a:buFont typeface="Arial" panose="020B0604020202020204" pitchFamily="34" charset="0"/>
              <a:buNone/>
              <a:defRPr/>
            </a:pPr>
            <a:endParaRPr lang="nl-NL" altLang="nl-BE" sz="2400" b="1" dirty="0">
              <a:solidFill>
                <a:srgbClr val="002060"/>
              </a:solidFill>
              <a:latin typeface="Calibri" pitchFamily="34" charset="0"/>
              <a:cs typeface="Arial" charset="0"/>
            </a:endParaRPr>
          </a:p>
          <a:p>
            <a:pPr marL="57150" indent="0" algn="ctr" fontAlgn="auto">
              <a:spcAft>
                <a:spcPts val="0"/>
              </a:spcAft>
              <a:buFont typeface="Arial" panose="020B0604020202020204" pitchFamily="34" charset="0"/>
              <a:buNone/>
              <a:defRPr/>
            </a:pPr>
            <a:r>
              <a:rPr lang="nl-NL" altLang="nl-BE" sz="2000" b="1" dirty="0">
                <a:latin typeface="Calibri" pitchFamily="34" charset="0"/>
                <a:cs typeface="Arial" charset="0"/>
              </a:rPr>
              <a:t>Of … </a:t>
            </a:r>
            <a:r>
              <a:rPr lang="nl-NL" altLang="nl-BE" sz="2000" b="1" i="1" dirty="0"/>
              <a:t> hoeveel lucht wordt er onder de schuimoplossing (pré-mix) gemengd</a:t>
            </a:r>
          </a:p>
          <a:p>
            <a:pPr lvl="1" fontAlgn="auto">
              <a:spcAft>
                <a:spcPts val="0"/>
              </a:spcAft>
              <a:buFont typeface="Wingdings"/>
              <a:buChar char="à"/>
              <a:defRPr/>
            </a:pPr>
            <a:r>
              <a:rPr lang="nl-NL" altLang="nl-BE" sz="2000" b="1" i="1" dirty="0">
                <a:solidFill>
                  <a:srgbClr val="FF0000"/>
                </a:solidFill>
              </a:rPr>
              <a:t>wordt bepaald door het type straalpijp</a:t>
            </a:r>
            <a:endParaRPr lang="nl-NL" altLang="nl-BE" sz="2000" b="1" i="1" dirty="0">
              <a:solidFill>
                <a:srgbClr val="002060"/>
              </a:solidFill>
            </a:endParaRPr>
          </a:p>
          <a:p>
            <a:pPr marL="0" indent="0" fontAlgn="auto">
              <a:spcAft>
                <a:spcPts val="0"/>
              </a:spcAft>
              <a:buFont typeface="Wingdings" pitchFamily="2" charset="2"/>
              <a:buNone/>
              <a:defRPr/>
            </a:pPr>
            <a:endParaRPr lang="nl-NL" altLang="nl-BE" b="1" dirty="0"/>
          </a:p>
          <a:p>
            <a:pPr marL="0" indent="0" fontAlgn="auto">
              <a:spcAft>
                <a:spcPts val="0"/>
              </a:spcAft>
              <a:buFont typeface="Wingdings" pitchFamily="2" charset="2"/>
              <a:buNone/>
              <a:defRPr/>
            </a:pPr>
            <a:r>
              <a:rPr lang="nl-NL" altLang="nl-BE" sz="2000" b="1" dirty="0" err="1"/>
              <a:t>Vb</a:t>
            </a:r>
            <a:r>
              <a:rPr lang="nl-NL" altLang="nl-BE" sz="2000" b="1" dirty="0"/>
              <a:t>:	</a:t>
            </a:r>
            <a:r>
              <a:rPr lang="nl-NL" altLang="nl-BE" sz="2000" b="1" dirty="0">
                <a:sym typeface="Wingdings" panose="05000000000000000000" pitchFamily="2" charset="2"/>
              </a:rPr>
              <a:t> </a:t>
            </a:r>
            <a:r>
              <a:rPr lang="nl-NL" altLang="nl-BE" sz="2000" b="1" dirty="0"/>
              <a:t>100 l pré mix  </a:t>
            </a:r>
            <a:r>
              <a:rPr lang="nl-NL" altLang="nl-BE" sz="1400" b="1" dirty="0">
                <a:solidFill>
                  <a:schemeClr val="tx1"/>
                </a:solidFill>
              </a:rPr>
              <a:t>(97 liter water + 3 liter </a:t>
            </a:r>
            <a:r>
              <a:rPr lang="nl-NL" altLang="nl-BE" sz="1400" b="1" dirty="0" err="1">
                <a:solidFill>
                  <a:schemeClr val="tx1"/>
                </a:solidFill>
              </a:rPr>
              <a:t>svm</a:t>
            </a:r>
            <a:r>
              <a:rPr lang="nl-NL" altLang="nl-BE" sz="1400" b="1" dirty="0">
                <a:solidFill>
                  <a:schemeClr val="tx1"/>
                </a:solidFill>
              </a:rPr>
              <a:t>)</a:t>
            </a:r>
            <a:r>
              <a:rPr lang="nl-NL" altLang="nl-BE" sz="2000" b="1" dirty="0"/>
              <a:t> </a:t>
            </a:r>
          </a:p>
          <a:p>
            <a:pPr marL="0" indent="0" fontAlgn="auto">
              <a:spcAft>
                <a:spcPts val="0"/>
              </a:spcAft>
              <a:buNone/>
              <a:defRPr/>
            </a:pPr>
            <a:r>
              <a:rPr lang="nl-NL" altLang="nl-BE" sz="2000" b="1" dirty="0"/>
              <a:t>	</a:t>
            </a:r>
            <a:r>
              <a:rPr lang="nl-NL" altLang="nl-BE" sz="2000" b="1" dirty="0">
                <a:sym typeface="Wingdings" panose="05000000000000000000" pitchFamily="2" charset="2"/>
              </a:rPr>
              <a:t> 1000 liter </a:t>
            </a:r>
            <a:r>
              <a:rPr lang="nl-NL" altLang="nl-BE" sz="2000" b="1" dirty="0"/>
              <a:t>Schuim</a:t>
            </a:r>
            <a:endParaRPr lang="nl-NL" altLang="nl-BE" sz="2000" b="1" dirty="0">
              <a:solidFill>
                <a:srgbClr val="FF0000"/>
              </a:solidFill>
            </a:endParaRPr>
          </a:p>
          <a:p>
            <a:pPr fontAlgn="auto">
              <a:spcAft>
                <a:spcPts val="0"/>
              </a:spcAft>
              <a:buFont typeface="Wingdings" pitchFamily="2" charset="2"/>
              <a:buNone/>
              <a:defRPr/>
            </a:pPr>
            <a:endParaRPr lang="nl-NL" altLang="nl-BE" sz="2000" b="1" dirty="0"/>
          </a:p>
          <a:p>
            <a:pPr fontAlgn="auto">
              <a:spcAft>
                <a:spcPts val="0"/>
              </a:spcAft>
              <a:buFont typeface="Wingdings" pitchFamily="2" charset="2"/>
              <a:buNone/>
              <a:defRPr/>
            </a:pPr>
            <a:r>
              <a:rPr lang="nl-NL" altLang="nl-BE" sz="2000" b="1" dirty="0"/>
              <a:t>Dan is het </a:t>
            </a:r>
            <a:r>
              <a:rPr lang="nl-NL" altLang="nl-BE" sz="2000" b="1" dirty="0" err="1">
                <a:solidFill>
                  <a:srgbClr val="0070C0"/>
                </a:solidFill>
              </a:rPr>
              <a:t>verschuimingsgetal</a:t>
            </a:r>
            <a:r>
              <a:rPr lang="nl-NL" altLang="nl-BE" sz="2000" b="1" dirty="0">
                <a:solidFill>
                  <a:srgbClr val="0070C0"/>
                </a:solidFill>
              </a:rPr>
              <a:t> </a:t>
            </a:r>
          </a:p>
          <a:p>
            <a:pPr fontAlgn="auto">
              <a:spcAft>
                <a:spcPts val="0"/>
              </a:spcAft>
              <a:defRPr/>
            </a:pPr>
            <a:endParaRPr lang="nl-BE" dirty="0"/>
          </a:p>
        </p:txBody>
      </p:sp>
      <p:sp>
        <p:nvSpPr>
          <p:cNvPr id="13" name="Rechthoek 12">
            <a:extLst>
              <a:ext uri="{FF2B5EF4-FFF2-40B4-BE49-F238E27FC236}">
                <a16:creationId xmlns:a16="http://schemas.microsoft.com/office/drawing/2014/main" id="{B3A8604F-B401-4616-86BD-090D7B3F7EA6}"/>
              </a:ext>
            </a:extLst>
          </p:cNvPr>
          <p:cNvSpPr/>
          <p:nvPr/>
        </p:nvSpPr>
        <p:spPr>
          <a:xfrm>
            <a:off x="4355976" y="4653136"/>
            <a:ext cx="3384376" cy="400110"/>
          </a:xfrm>
          <a:prstGeom prst="rect">
            <a:avLst/>
          </a:prstGeom>
          <a:ln w="25400">
            <a:solidFill>
              <a:srgbClr val="000000"/>
            </a:solidFill>
          </a:ln>
        </p:spPr>
        <p:txBody>
          <a:bodyPr wrap="square">
            <a:spAutoFit/>
          </a:bodyPr>
          <a:lstStyle/>
          <a:p>
            <a:r>
              <a:rPr lang="nl-NL" altLang="nl-BE" sz="2000" dirty="0">
                <a:ln>
                  <a:solidFill>
                    <a:schemeClr val="accent1">
                      <a:shade val="50000"/>
                    </a:schemeClr>
                  </a:solidFill>
                </a:ln>
              </a:rPr>
              <a:t>VG = </a:t>
            </a:r>
            <a:r>
              <a:rPr lang="nl-NL" altLang="nl-BE" sz="2000" dirty="0">
                <a:ln>
                  <a:solidFill>
                    <a:schemeClr val="accent1">
                      <a:shade val="50000"/>
                    </a:schemeClr>
                  </a:solidFill>
                </a:ln>
                <a:solidFill>
                  <a:srgbClr val="FF0000"/>
                </a:solidFill>
              </a:rPr>
              <a:t>1.000 / </a:t>
            </a:r>
            <a:r>
              <a:rPr lang="nl-NL" altLang="nl-BE" sz="2000" dirty="0">
                <a:ln>
                  <a:solidFill>
                    <a:schemeClr val="accent1">
                      <a:shade val="50000"/>
                    </a:schemeClr>
                  </a:solidFill>
                </a:ln>
              </a:rPr>
              <a:t>100 =  </a:t>
            </a:r>
            <a:r>
              <a:rPr lang="nl-NL" altLang="nl-BE" sz="2000" b="1" dirty="0">
                <a:ln>
                  <a:solidFill>
                    <a:schemeClr val="accent1">
                      <a:shade val="50000"/>
                    </a:schemeClr>
                  </a:solidFill>
                </a:ln>
              </a:rPr>
              <a:t>10</a:t>
            </a:r>
            <a:endParaRPr lang="nl-BE" sz="2000" dirty="0"/>
          </a:p>
        </p:txBody>
      </p:sp>
    </p:spTree>
    <p:extLst>
      <p:ext uri="{BB962C8B-B14F-4D97-AF65-F5344CB8AC3E}">
        <p14:creationId xmlns:p14="http://schemas.microsoft.com/office/powerpoint/2010/main" val="147899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2" presetClass="entr" presetSubtype="4" fill="hold" grpId="0" nodeType="withEffect">
                                  <p:stCondLst>
                                    <p:cond delay="20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ppt_x"/>
                                          </p:val>
                                        </p:tav>
                                        <p:tav tm="100000">
                                          <p:val>
                                            <p:strVal val="#ppt_x"/>
                                          </p:val>
                                        </p:tav>
                                      </p:tavLst>
                                    </p:anim>
                                    <p:anim calcmode="lin" valueType="num">
                                      <p:cBhvr additive="base">
                                        <p:cTn id="27"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961F-347B-4B63-857C-58272A318082}"/>
              </a:ext>
            </a:extLst>
          </p:cNvPr>
          <p:cNvSpPr>
            <a:spLocks noGrp="1"/>
          </p:cNvSpPr>
          <p:nvPr>
            <p:ph type="title"/>
          </p:nvPr>
        </p:nvSpPr>
        <p:spPr/>
        <p:txBody>
          <a:bodyPr/>
          <a:lstStyle/>
          <a:p>
            <a:r>
              <a:rPr lang="fr-BE" dirty="0" err="1"/>
              <a:t>Zwaar</a:t>
            </a:r>
            <a:r>
              <a:rPr lang="fr-BE" dirty="0"/>
              <a:t> </a:t>
            </a:r>
            <a:r>
              <a:rPr lang="fr-BE" dirty="0" err="1"/>
              <a:t>schuim</a:t>
            </a:r>
            <a:endParaRPr lang="en-BE" dirty="0"/>
          </a:p>
        </p:txBody>
      </p:sp>
      <p:sp>
        <p:nvSpPr>
          <p:cNvPr id="5" name="Tekstvak 1">
            <a:extLst>
              <a:ext uri="{FF2B5EF4-FFF2-40B4-BE49-F238E27FC236}">
                <a16:creationId xmlns:a16="http://schemas.microsoft.com/office/drawing/2014/main" id="{ACB8C700-D586-4621-8ED8-97E45ED30D0E}"/>
              </a:ext>
            </a:extLst>
          </p:cNvPr>
          <p:cNvSpPr txBox="1">
            <a:spLocks noChangeArrowheads="1"/>
          </p:cNvSpPr>
          <p:nvPr/>
        </p:nvSpPr>
        <p:spPr bwMode="auto">
          <a:xfrm>
            <a:off x="532210" y="1628800"/>
            <a:ext cx="3816424"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BE" altLang="nl-NL" sz="2400" b="1" u="sng" dirty="0">
                <a:solidFill>
                  <a:srgbClr val="002060"/>
                </a:solidFill>
              </a:rPr>
              <a:t>Zwaar schuim</a:t>
            </a:r>
            <a:r>
              <a:rPr lang="nl-BE" altLang="nl-NL" sz="2400" b="1" dirty="0">
                <a:solidFill>
                  <a:srgbClr val="002060"/>
                </a:solidFill>
              </a:rPr>
              <a:t>         </a:t>
            </a:r>
            <a:r>
              <a:rPr lang="nl-BE" altLang="nl-NL" sz="2000" b="1" dirty="0">
                <a:solidFill>
                  <a:srgbClr val="FF0000"/>
                </a:solidFill>
              </a:rPr>
              <a:t>VG: 0-20</a:t>
            </a:r>
          </a:p>
          <a:p>
            <a:endParaRPr lang="nl-BE" altLang="nl-NL" sz="2000" b="1" dirty="0">
              <a:solidFill>
                <a:srgbClr val="FF0000"/>
              </a:solidFill>
            </a:endParaRPr>
          </a:p>
          <a:p>
            <a:pPr lvl="1"/>
            <a:r>
              <a:rPr lang="nl-BE" altLang="nl-NL" sz="2000" b="1" dirty="0">
                <a:solidFill>
                  <a:srgbClr val="002060"/>
                </a:solidFill>
              </a:rPr>
              <a:t>*Bevat veel water</a:t>
            </a:r>
          </a:p>
          <a:p>
            <a:pPr lvl="1"/>
            <a:endParaRPr lang="nl-BE" altLang="nl-NL" sz="2000" b="1" dirty="0">
              <a:solidFill>
                <a:srgbClr val="002060"/>
              </a:solidFill>
            </a:endParaRPr>
          </a:p>
          <a:p>
            <a:pPr lvl="1"/>
            <a:r>
              <a:rPr lang="nl-BE" altLang="nl-NL" sz="2000" b="1" dirty="0">
                <a:solidFill>
                  <a:srgbClr val="002060"/>
                </a:solidFill>
              </a:rPr>
              <a:t>*Groot koelend vermogen</a:t>
            </a:r>
          </a:p>
          <a:p>
            <a:pPr lvl="1"/>
            <a:endParaRPr lang="nl-BE" altLang="nl-NL" sz="2000" b="1" dirty="0">
              <a:solidFill>
                <a:srgbClr val="002060"/>
              </a:solidFill>
            </a:endParaRPr>
          </a:p>
          <a:p>
            <a:pPr lvl="1"/>
            <a:r>
              <a:rPr lang="nl-BE" altLang="nl-NL" sz="2000" b="1" dirty="0">
                <a:solidFill>
                  <a:srgbClr val="002060"/>
                </a:solidFill>
              </a:rPr>
              <a:t>*Grote worplengte +- 15m</a:t>
            </a:r>
          </a:p>
          <a:p>
            <a:pPr lvl="1"/>
            <a:endParaRPr lang="nl-BE" altLang="nl-NL" sz="2000" b="1" dirty="0">
              <a:solidFill>
                <a:srgbClr val="002060"/>
              </a:solidFill>
            </a:endParaRPr>
          </a:p>
          <a:p>
            <a:pPr lvl="1"/>
            <a:r>
              <a:rPr lang="nl-BE" altLang="nl-NL" sz="2000" b="1" dirty="0">
                <a:solidFill>
                  <a:srgbClr val="002060"/>
                </a:solidFill>
              </a:rPr>
              <a:t>*Laagdikte 5 – 10 cm</a:t>
            </a:r>
          </a:p>
        </p:txBody>
      </p:sp>
      <p:pic>
        <p:nvPicPr>
          <p:cNvPr id="8" name="Picture 7">
            <a:extLst>
              <a:ext uri="{FF2B5EF4-FFF2-40B4-BE49-F238E27FC236}">
                <a16:creationId xmlns:a16="http://schemas.microsoft.com/office/drawing/2014/main" id="{75851CBC-2EE5-4693-95DC-BB48C25B8990}"/>
              </a:ext>
            </a:extLst>
          </p:cNvPr>
          <p:cNvPicPr>
            <a:picLocks noChangeAspect="1"/>
          </p:cNvPicPr>
          <p:nvPr/>
        </p:nvPicPr>
        <p:blipFill>
          <a:blip r:embed="rId3"/>
          <a:stretch>
            <a:fillRect/>
          </a:stretch>
        </p:blipFill>
        <p:spPr>
          <a:xfrm>
            <a:off x="4788024" y="1628800"/>
            <a:ext cx="3555405" cy="3658674"/>
          </a:xfrm>
          <a:prstGeom prst="rect">
            <a:avLst/>
          </a:prstGeom>
        </p:spPr>
      </p:pic>
      <p:pic>
        <p:nvPicPr>
          <p:cNvPr id="9" name="Picture 2">
            <a:extLst>
              <a:ext uri="{FF2B5EF4-FFF2-40B4-BE49-F238E27FC236}">
                <a16:creationId xmlns:a16="http://schemas.microsoft.com/office/drawing/2014/main" id="{1B78DD6E-949F-4FAB-B549-EF7411571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8782" y="4531420"/>
            <a:ext cx="2093218" cy="209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FBA17C99-A2CD-4BA7-89D6-B00D5E076D4D}"/>
              </a:ext>
            </a:extLst>
          </p:cNvPr>
          <p:cNvPicPr>
            <a:picLocks noChangeAspect="1"/>
          </p:cNvPicPr>
          <p:nvPr/>
        </p:nvPicPr>
        <p:blipFill>
          <a:blip r:embed="rId5"/>
          <a:stretch>
            <a:fillRect/>
          </a:stretch>
        </p:blipFill>
        <p:spPr>
          <a:xfrm>
            <a:off x="532210" y="4941168"/>
            <a:ext cx="2106911" cy="1209646"/>
          </a:xfrm>
          <a:prstGeom prst="rect">
            <a:avLst/>
          </a:prstGeom>
        </p:spPr>
      </p:pic>
    </p:spTree>
    <p:extLst>
      <p:ext uri="{BB962C8B-B14F-4D97-AF65-F5344CB8AC3E}">
        <p14:creationId xmlns:p14="http://schemas.microsoft.com/office/powerpoint/2010/main" val="421082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6FA3B-2BFF-497A-A7F4-B04B05A51811}"/>
              </a:ext>
            </a:extLst>
          </p:cNvPr>
          <p:cNvSpPr>
            <a:spLocks noGrp="1"/>
          </p:cNvSpPr>
          <p:nvPr>
            <p:ph type="title"/>
          </p:nvPr>
        </p:nvSpPr>
        <p:spPr/>
        <p:txBody>
          <a:bodyPr/>
          <a:lstStyle/>
          <a:p>
            <a:r>
              <a:rPr lang="fr-BE" dirty="0" err="1"/>
              <a:t>Midden</a:t>
            </a:r>
            <a:r>
              <a:rPr lang="fr-BE" dirty="0"/>
              <a:t> </a:t>
            </a:r>
            <a:r>
              <a:rPr lang="fr-BE" dirty="0" err="1"/>
              <a:t>schuim</a:t>
            </a:r>
            <a:endParaRPr lang="en-BE" dirty="0"/>
          </a:p>
        </p:txBody>
      </p:sp>
      <p:sp>
        <p:nvSpPr>
          <p:cNvPr id="5" name="Rechthoek 3">
            <a:extLst>
              <a:ext uri="{FF2B5EF4-FFF2-40B4-BE49-F238E27FC236}">
                <a16:creationId xmlns:a16="http://schemas.microsoft.com/office/drawing/2014/main" id="{1D85278E-AE73-4633-B7CC-6B5C591A0885}"/>
              </a:ext>
            </a:extLst>
          </p:cNvPr>
          <p:cNvSpPr>
            <a:spLocks noChangeArrowheads="1"/>
          </p:cNvSpPr>
          <p:nvPr/>
        </p:nvSpPr>
        <p:spPr bwMode="auto">
          <a:xfrm>
            <a:off x="356816" y="1628800"/>
            <a:ext cx="4683497"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BE" altLang="nl-NL" sz="2400" b="1" dirty="0">
                <a:solidFill>
                  <a:srgbClr val="002060"/>
                </a:solidFill>
              </a:rPr>
              <a:t> </a:t>
            </a:r>
            <a:r>
              <a:rPr lang="nl-BE" altLang="nl-NL" sz="2400" b="1" u="sng" dirty="0" err="1">
                <a:solidFill>
                  <a:srgbClr val="002060"/>
                </a:solidFill>
              </a:rPr>
              <a:t>Middenschuim</a:t>
            </a:r>
            <a:r>
              <a:rPr lang="nl-BE" altLang="nl-NL" sz="2400" b="1" dirty="0">
                <a:solidFill>
                  <a:srgbClr val="000000"/>
                </a:solidFill>
              </a:rPr>
              <a:t>       </a:t>
            </a:r>
            <a:r>
              <a:rPr lang="nl-BE" altLang="nl-NL" sz="2400" b="1" dirty="0">
                <a:solidFill>
                  <a:srgbClr val="FF0000"/>
                </a:solidFill>
              </a:rPr>
              <a:t>VG: 20-200</a:t>
            </a:r>
          </a:p>
          <a:p>
            <a:r>
              <a:rPr lang="nl-BE" altLang="nl-NL" sz="2400" b="1" dirty="0">
                <a:solidFill>
                  <a:srgbClr val="000000"/>
                </a:solidFill>
              </a:rPr>
              <a:t>         </a:t>
            </a:r>
          </a:p>
          <a:p>
            <a:r>
              <a:rPr lang="nl-BE" altLang="nl-NL" sz="2400" b="1" dirty="0">
                <a:solidFill>
                  <a:srgbClr val="000000"/>
                </a:solidFill>
              </a:rPr>
              <a:t> </a:t>
            </a:r>
            <a:endParaRPr lang="nl-BE" altLang="nl-NL" sz="2000" b="1" dirty="0">
              <a:solidFill>
                <a:srgbClr val="FF0000"/>
              </a:solidFill>
            </a:endParaRPr>
          </a:p>
          <a:p>
            <a:pPr lvl="1"/>
            <a:r>
              <a:rPr lang="nl-BE" altLang="nl-NL" sz="2000" dirty="0">
                <a:solidFill>
                  <a:srgbClr val="002060"/>
                </a:solidFill>
              </a:rPr>
              <a:t>*</a:t>
            </a:r>
            <a:r>
              <a:rPr lang="nl-BE" altLang="nl-NL" sz="2000" b="1" dirty="0">
                <a:solidFill>
                  <a:srgbClr val="002060"/>
                </a:solidFill>
              </a:rPr>
              <a:t>Bevat relatief weinig water</a:t>
            </a:r>
          </a:p>
          <a:p>
            <a:pPr lvl="1"/>
            <a:endParaRPr lang="nl-BE" altLang="nl-NL" sz="2000" b="1" dirty="0">
              <a:solidFill>
                <a:srgbClr val="002060"/>
              </a:solidFill>
            </a:endParaRPr>
          </a:p>
          <a:p>
            <a:pPr lvl="1"/>
            <a:r>
              <a:rPr lang="nl-BE" altLang="nl-NL" sz="2000" b="1" dirty="0">
                <a:solidFill>
                  <a:srgbClr val="002060"/>
                </a:solidFill>
              </a:rPr>
              <a:t>*Kleine worplengte +- 5M</a:t>
            </a:r>
          </a:p>
          <a:p>
            <a:pPr lvl="1"/>
            <a:endParaRPr lang="nl-BE" altLang="nl-NL" sz="2000" b="1" dirty="0">
              <a:solidFill>
                <a:srgbClr val="002060"/>
              </a:solidFill>
            </a:endParaRPr>
          </a:p>
          <a:p>
            <a:pPr lvl="1"/>
            <a:r>
              <a:rPr lang="nl-BE" altLang="nl-NL" sz="2000" b="1" dirty="0">
                <a:solidFill>
                  <a:srgbClr val="002060"/>
                </a:solidFill>
              </a:rPr>
              <a:t>*Lager koelend / Groot afdekkend</a:t>
            </a:r>
          </a:p>
          <a:p>
            <a:pPr lvl="1"/>
            <a:endParaRPr lang="nl-BE" altLang="nl-NL" sz="2000" b="1" dirty="0">
              <a:solidFill>
                <a:srgbClr val="002060"/>
              </a:solidFill>
            </a:endParaRPr>
          </a:p>
          <a:p>
            <a:pPr lvl="1"/>
            <a:r>
              <a:rPr lang="nl-BE" altLang="nl-NL" sz="2000" b="1" dirty="0">
                <a:solidFill>
                  <a:srgbClr val="002060"/>
                </a:solidFill>
              </a:rPr>
              <a:t>*Laagdikte 30 – 40 cm</a:t>
            </a:r>
          </a:p>
        </p:txBody>
      </p:sp>
      <p:pic>
        <p:nvPicPr>
          <p:cNvPr id="8" name="Picture 7">
            <a:extLst>
              <a:ext uri="{FF2B5EF4-FFF2-40B4-BE49-F238E27FC236}">
                <a16:creationId xmlns:a16="http://schemas.microsoft.com/office/drawing/2014/main" id="{565CC89B-7095-49D6-A69F-11E3CCCEE8BE}"/>
              </a:ext>
            </a:extLst>
          </p:cNvPr>
          <p:cNvPicPr>
            <a:picLocks noChangeAspect="1"/>
          </p:cNvPicPr>
          <p:nvPr/>
        </p:nvPicPr>
        <p:blipFill>
          <a:blip r:embed="rId3"/>
          <a:stretch>
            <a:fillRect/>
          </a:stretch>
        </p:blipFill>
        <p:spPr>
          <a:xfrm>
            <a:off x="4461126" y="1340768"/>
            <a:ext cx="4326058" cy="2711083"/>
          </a:xfrm>
          <a:prstGeom prst="rect">
            <a:avLst/>
          </a:prstGeom>
        </p:spPr>
      </p:pic>
      <p:pic>
        <p:nvPicPr>
          <p:cNvPr id="10" name="Picture 9">
            <a:extLst>
              <a:ext uri="{FF2B5EF4-FFF2-40B4-BE49-F238E27FC236}">
                <a16:creationId xmlns:a16="http://schemas.microsoft.com/office/drawing/2014/main" id="{D14A2F92-99BF-4D57-815A-643ACCD931BC}"/>
              </a:ext>
            </a:extLst>
          </p:cNvPr>
          <p:cNvPicPr>
            <a:picLocks noChangeAspect="1"/>
          </p:cNvPicPr>
          <p:nvPr/>
        </p:nvPicPr>
        <p:blipFill>
          <a:blip r:embed="rId4"/>
          <a:stretch>
            <a:fillRect/>
          </a:stretch>
        </p:blipFill>
        <p:spPr>
          <a:xfrm>
            <a:off x="4461126" y="4556471"/>
            <a:ext cx="2006728" cy="1152128"/>
          </a:xfrm>
          <a:prstGeom prst="rect">
            <a:avLst/>
          </a:prstGeom>
        </p:spPr>
      </p:pic>
      <p:pic>
        <p:nvPicPr>
          <p:cNvPr id="11" name="Afbeelding 1">
            <a:extLst>
              <a:ext uri="{FF2B5EF4-FFF2-40B4-BE49-F238E27FC236}">
                <a16:creationId xmlns:a16="http://schemas.microsoft.com/office/drawing/2014/main" id="{F43755A4-71A1-4109-96ED-A6FBBBA9AACB}"/>
              </a:ext>
            </a:extLst>
          </p:cNvPr>
          <p:cNvPicPr>
            <a:picLocks noChangeAspect="1"/>
          </p:cNvPicPr>
          <p:nvPr/>
        </p:nvPicPr>
        <p:blipFill>
          <a:blip r:embed="rId5"/>
          <a:stretch>
            <a:fillRect/>
          </a:stretch>
        </p:blipFill>
        <p:spPr>
          <a:xfrm>
            <a:off x="6467854" y="4543419"/>
            <a:ext cx="1555576" cy="1165180"/>
          </a:xfrm>
          <a:prstGeom prst="rect">
            <a:avLst/>
          </a:prstGeom>
        </p:spPr>
      </p:pic>
    </p:spTree>
    <p:extLst>
      <p:ext uri="{BB962C8B-B14F-4D97-AF65-F5344CB8AC3E}">
        <p14:creationId xmlns:p14="http://schemas.microsoft.com/office/powerpoint/2010/main" val="10731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BC6F8-7A9F-49B8-A6C0-175128755EC2}"/>
              </a:ext>
            </a:extLst>
          </p:cNvPr>
          <p:cNvSpPr>
            <a:spLocks noGrp="1"/>
          </p:cNvSpPr>
          <p:nvPr>
            <p:ph type="title"/>
          </p:nvPr>
        </p:nvSpPr>
        <p:spPr/>
        <p:txBody>
          <a:bodyPr/>
          <a:lstStyle/>
          <a:p>
            <a:r>
              <a:rPr lang="fr-BE" dirty="0" err="1"/>
              <a:t>Licht</a:t>
            </a:r>
            <a:r>
              <a:rPr lang="fr-BE" dirty="0"/>
              <a:t> </a:t>
            </a:r>
            <a:r>
              <a:rPr lang="fr-BE" dirty="0" err="1"/>
              <a:t>schuim</a:t>
            </a:r>
            <a:endParaRPr lang="en-BE" dirty="0"/>
          </a:p>
        </p:txBody>
      </p:sp>
      <p:sp>
        <p:nvSpPr>
          <p:cNvPr id="5" name="Rechthoek 4">
            <a:extLst>
              <a:ext uri="{FF2B5EF4-FFF2-40B4-BE49-F238E27FC236}">
                <a16:creationId xmlns:a16="http://schemas.microsoft.com/office/drawing/2014/main" id="{A7A584B0-26FE-42BB-9961-15D94133F884}"/>
              </a:ext>
            </a:extLst>
          </p:cNvPr>
          <p:cNvSpPr>
            <a:spLocks noChangeArrowheads="1"/>
          </p:cNvSpPr>
          <p:nvPr/>
        </p:nvSpPr>
        <p:spPr bwMode="auto">
          <a:xfrm>
            <a:off x="611560" y="1700808"/>
            <a:ext cx="4572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BE" altLang="nl-NL" sz="2400" b="1" u="sng" dirty="0">
                <a:solidFill>
                  <a:srgbClr val="002060"/>
                </a:solidFill>
              </a:rPr>
              <a:t>Licht schuim</a:t>
            </a:r>
            <a:r>
              <a:rPr lang="nl-BE" altLang="nl-NL" sz="2400" b="1" dirty="0">
                <a:solidFill>
                  <a:srgbClr val="002060"/>
                </a:solidFill>
              </a:rPr>
              <a:t>               </a:t>
            </a:r>
            <a:r>
              <a:rPr lang="nl-BE" altLang="nl-NL" sz="2000" b="1" dirty="0">
                <a:solidFill>
                  <a:srgbClr val="FF0000"/>
                </a:solidFill>
              </a:rPr>
              <a:t>VG: &gt;200</a:t>
            </a:r>
          </a:p>
          <a:p>
            <a:endParaRPr lang="nl-BE" altLang="nl-NL" sz="2000" b="1" dirty="0">
              <a:solidFill>
                <a:srgbClr val="FF0000"/>
              </a:solidFill>
            </a:endParaRPr>
          </a:p>
          <a:p>
            <a:pPr lvl="1"/>
            <a:r>
              <a:rPr lang="nl-BE" altLang="nl-NL" sz="2000" b="1" dirty="0">
                <a:solidFill>
                  <a:srgbClr val="002060"/>
                </a:solidFill>
              </a:rPr>
              <a:t>*“Droog” schuim</a:t>
            </a:r>
          </a:p>
          <a:p>
            <a:pPr lvl="1"/>
            <a:endParaRPr lang="nl-BE" altLang="nl-NL" sz="2000" b="1" dirty="0">
              <a:solidFill>
                <a:srgbClr val="002060"/>
              </a:solidFill>
            </a:endParaRPr>
          </a:p>
          <a:p>
            <a:pPr lvl="1"/>
            <a:r>
              <a:rPr lang="nl-BE" altLang="nl-NL" sz="2000" b="1" dirty="0">
                <a:solidFill>
                  <a:srgbClr val="002060"/>
                </a:solidFill>
              </a:rPr>
              <a:t>*Geen worplengte </a:t>
            </a:r>
            <a:r>
              <a:rPr lang="nl-BE" altLang="nl-NL" sz="2000" b="1" dirty="0">
                <a:solidFill>
                  <a:srgbClr val="002060"/>
                </a:solidFill>
                <a:sym typeface="Wingdings" panose="05000000000000000000" pitchFamily="2" charset="2"/>
              </a:rPr>
              <a:t> opduwen</a:t>
            </a:r>
          </a:p>
          <a:p>
            <a:pPr lvl="1"/>
            <a:endParaRPr lang="nl-BE" altLang="nl-NL" sz="2000" b="1" dirty="0">
              <a:solidFill>
                <a:srgbClr val="002060"/>
              </a:solidFill>
              <a:sym typeface="Wingdings" panose="05000000000000000000" pitchFamily="2" charset="2"/>
            </a:endParaRPr>
          </a:p>
          <a:p>
            <a:pPr lvl="1"/>
            <a:r>
              <a:rPr lang="nl-BE" altLang="nl-NL" sz="2000" b="1" dirty="0">
                <a:solidFill>
                  <a:srgbClr val="002060"/>
                </a:solidFill>
                <a:sym typeface="Wingdings" panose="05000000000000000000" pitchFamily="2" charset="2"/>
              </a:rPr>
              <a:t>*Windgevoelig</a:t>
            </a:r>
          </a:p>
          <a:p>
            <a:pPr lvl="1"/>
            <a:endParaRPr lang="nl-BE" altLang="nl-NL" sz="2000" b="1" dirty="0">
              <a:solidFill>
                <a:srgbClr val="002060"/>
              </a:solidFill>
              <a:sym typeface="Wingdings" panose="05000000000000000000" pitchFamily="2" charset="2"/>
            </a:endParaRPr>
          </a:p>
          <a:p>
            <a:pPr lvl="1"/>
            <a:r>
              <a:rPr lang="nl-BE" altLang="nl-NL" sz="2000" b="1" dirty="0">
                <a:solidFill>
                  <a:srgbClr val="002060"/>
                </a:solidFill>
                <a:sym typeface="Wingdings" panose="05000000000000000000" pitchFamily="2" charset="2"/>
              </a:rPr>
              <a:t>*Minder nevenschade</a:t>
            </a:r>
          </a:p>
          <a:p>
            <a:pPr lvl="1"/>
            <a:endParaRPr lang="nl-BE" altLang="nl-NL" sz="2000" b="1" dirty="0">
              <a:solidFill>
                <a:srgbClr val="002060"/>
              </a:solidFill>
              <a:sym typeface="Wingdings" panose="05000000000000000000" pitchFamily="2" charset="2"/>
            </a:endParaRPr>
          </a:p>
          <a:p>
            <a:pPr lvl="1"/>
            <a:r>
              <a:rPr lang="nl-BE" altLang="nl-NL" sz="2000" b="1" dirty="0">
                <a:solidFill>
                  <a:srgbClr val="002060"/>
                </a:solidFill>
              </a:rPr>
              <a:t>*Zeer laag koelend effect</a:t>
            </a:r>
          </a:p>
        </p:txBody>
      </p:sp>
      <p:pic>
        <p:nvPicPr>
          <p:cNvPr id="6" name="Picture 6">
            <a:extLst>
              <a:ext uri="{FF2B5EF4-FFF2-40B4-BE49-F238E27FC236}">
                <a16:creationId xmlns:a16="http://schemas.microsoft.com/office/drawing/2014/main" id="{54C1215E-82A9-4833-816D-6A3A4406E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1760056"/>
            <a:ext cx="3959672" cy="2605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8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WORPLENGTE</a:t>
            </a:r>
            <a:endParaRPr lang="nl-NL" dirty="0"/>
          </a:p>
        </p:txBody>
      </p:sp>
      <p:sp>
        <p:nvSpPr>
          <p:cNvPr id="5" name="Rechthoek 4">
            <a:extLst>
              <a:ext uri="{FF2B5EF4-FFF2-40B4-BE49-F238E27FC236}">
                <a16:creationId xmlns:a16="http://schemas.microsoft.com/office/drawing/2014/main" id="{3D19285F-42A7-4A11-95CE-C1A58186E7E5}"/>
              </a:ext>
            </a:extLst>
          </p:cNvPr>
          <p:cNvSpPr/>
          <p:nvPr/>
        </p:nvSpPr>
        <p:spPr>
          <a:xfrm>
            <a:off x="755576" y="1412776"/>
            <a:ext cx="7128792" cy="2456057"/>
          </a:xfrm>
          <a:prstGeom prst="rect">
            <a:avLst/>
          </a:prstGeom>
          <a:solidFill>
            <a:srgbClr val="FFFF99"/>
          </a:solidFill>
          <a:ln w="38100">
            <a:solidFill>
              <a:srgbClr val="FF0000"/>
            </a:solidFill>
          </a:ln>
        </p:spPr>
        <p:txBody>
          <a:bodyPr wrap="square">
            <a:spAutoFit/>
          </a:bodyPr>
          <a:lstStyle/>
          <a:p>
            <a:pPr marL="328613" lvl="1" indent="0" fontAlgn="auto">
              <a:spcAft>
                <a:spcPts val="0"/>
              </a:spcAft>
              <a:buFont typeface="Arial" panose="020B0604020202020204" pitchFamily="34" charset="0"/>
              <a:buNone/>
              <a:defRPr/>
            </a:pPr>
            <a:r>
              <a:rPr lang="nl-BE" sz="2400" b="1" dirty="0">
                <a:solidFill>
                  <a:srgbClr val="000000"/>
                </a:solidFill>
              </a:rPr>
              <a:t>       S2 / Z2 </a:t>
            </a:r>
            <a:r>
              <a:rPr lang="nl-BE" sz="2400" dirty="0">
                <a:solidFill>
                  <a:srgbClr val="000000"/>
                </a:solidFill>
              </a:rPr>
              <a:t>	</a:t>
            </a:r>
            <a:r>
              <a:rPr lang="nl-BE" sz="2400" dirty="0" err="1">
                <a:solidFill>
                  <a:srgbClr val="000000"/>
                </a:solidFill>
              </a:rPr>
              <a:t>M</a:t>
            </a:r>
            <a:r>
              <a:rPr lang="nl-BE" sz="2400" dirty="0" err="1">
                <a:solidFill>
                  <a:srgbClr val="000000"/>
                </a:solidFill>
                <a:sym typeface="Wingdings" panose="05000000000000000000" pitchFamily="2" charset="2"/>
              </a:rPr>
              <a:t>iddenschuim</a:t>
            </a:r>
            <a:r>
              <a:rPr lang="nl-BE" sz="2400" dirty="0">
                <a:solidFill>
                  <a:srgbClr val="000000"/>
                </a:solidFill>
                <a:sym typeface="Wingdings" panose="05000000000000000000" pitchFamily="2" charset="2"/>
              </a:rPr>
              <a:t>		  6m</a:t>
            </a:r>
          </a:p>
          <a:p>
            <a:pPr marL="0" lvl="1">
              <a:lnSpc>
                <a:spcPct val="90000"/>
              </a:lnSpc>
              <a:defRPr/>
            </a:pPr>
            <a:r>
              <a:rPr lang="nl-BE" sz="2400" dirty="0">
                <a:solidFill>
                  <a:srgbClr val="000000"/>
                </a:solidFill>
                <a:sym typeface="Wingdings" panose="05000000000000000000" pitchFamily="2" charset="2"/>
              </a:rPr>
              <a:t>		Zwaar schuim 			20m</a:t>
            </a:r>
          </a:p>
          <a:p>
            <a:pPr marL="0" lvl="1">
              <a:lnSpc>
                <a:spcPct val="90000"/>
              </a:lnSpc>
              <a:defRPr/>
            </a:pPr>
            <a:endParaRPr lang="nl-BE" sz="2400" b="1" dirty="0">
              <a:solidFill>
                <a:srgbClr val="000000"/>
              </a:solidFill>
              <a:sym typeface="Wingdings" panose="05000000000000000000" pitchFamily="2" charset="2"/>
            </a:endParaRPr>
          </a:p>
          <a:p>
            <a:pPr marL="0" lvl="1">
              <a:lnSpc>
                <a:spcPct val="90000"/>
              </a:lnSpc>
              <a:defRPr/>
            </a:pPr>
            <a:r>
              <a:rPr lang="nl-BE" sz="2400" b="1" dirty="0">
                <a:solidFill>
                  <a:srgbClr val="000000"/>
                </a:solidFill>
                <a:sym typeface="Wingdings" panose="05000000000000000000" pitchFamily="2" charset="2"/>
              </a:rPr>
              <a:t>            S4 / Z4 </a:t>
            </a:r>
            <a:r>
              <a:rPr lang="nl-BE" sz="2400" dirty="0">
                <a:solidFill>
                  <a:srgbClr val="000000"/>
                </a:solidFill>
                <a:sym typeface="Wingdings" panose="05000000000000000000" pitchFamily="2" charset="2"/>
              </a:rPr>
              <a:t>	</a:t>
            </a:r>
            <a:r>
              <a:rPr lang="nl-BE" sz="2400" dirty="0" err="1">
                <a:solidFill>
                  <a:srgbClr val="000000"/>
                </a:solidFill>
              </a:rPr>
              <a:t>M</a:t>
            </a:r>
            <a:r>
              <a:rPr lang="nl-BE" sz="2400" dirty="0" err="1">
                <a:solidFill>
                  <a:srgbClr val="000000"/>
                </a:solidFill>
                <a:sym typeface="Wingdings" panose="05000000000000000000" pitchFamily="2" charset="2"/>
              </a:rPr>
              <a:t>iddenschuim</a:t>
            </a:r>
            <a:r>
              <a:rPr lang="nl-BE" sz="2400" dirty="0">
                <a:solidFill>
                  <a:srgbClr val="000000"/>
                </a:solidFill>
                <a:sym typeface="Wingdings" panose="05000000000000000000" pitchFamily="2" charset="2"/>
              </a:rPr>
              <a:t>		  8m</a:t>
            </a:r>
          </a:p>
          <a:p>
            <a:pPr marL="0" lvl="1">
              <a:lnSpc>
                <a:spcPct val="90000"/>
              </a:lnSpc>
              <a:defRPr/>
            </a:pPr>
            <a:r>
              <a:rPr lang="nl-BE" sz="2400" dirty="0">
                <a:solidFill>
                  <a:srgbClr val="000000"/>
                </a:solidFill>
                <a:sym typeface="Wingdings" panose="05000000000000000000" pitchFamily="2" charset="2"/>
              </a:rPr>
              <a:t>		Zwaar schuim 			26m</a:t>
            </a:r>
          </a:p>
          <a:p>
            <a:pPr marL="342900" lvl="1" indent="-342900">
              <a:lnSpc>
                <a:spcPct val="90000"/>
              </a:lnSpc>
              <a:buFont typeface="Wingdings" pitchFamily="2" charset="2"/>
              <a:buChar char="Ø"/>
              <a:defRPr/>
            </a:pPr>
            <a:endParaRPr lang="nl-BE" sz="2400" dirty="0">
              <a:solidFill>
                <a:srgbClr val="000000"/>
              </a:solidFill>
              <a:sym typeface="Wingdings" panose="05000000000000000000" pitchFamily="2" charset="2"/>
            </a:endParaRPr>
          </a:p>
          <a:p>
            <a:pPr marL="0" lvl="1">
              <a:lnSpc>
                <a:spcPct val="90000"/>
              </a:lnSpc>
              <a:defRPr/>
            </a:pPr>
            <a:endParaRPr lang="nl-BE" sz="2400" dirty="0">
              <a:solidFill>
                <a:srgbClr val="000000"/>
              </a:solidFill>
              <a:sym typeface="Wingdings" panose="05000000000000000000" pitchFamily="2" charset="2"/>
            </a:endParaRPr>
          </a:p>
        </p:txBody>
      </p:sp>
      <p:pic>
        <p:nvPicPr>
          <p:cNvPr id="8" name="Picture 7">
            <a:extLst>
              <a:ext uri="{FF2B5EF4-FFF2-40B4-BE49-F238E27FC236}">
                <a16:creationId xmlns:a16="http://schemas.microsoft.com/office/drawing/2014/main" id="{F4362716-3E94-49BF-8664-54BB1EA74308}"/>
              </a:ext>
            </a:extLst>
          </p:cNvPr>
          <p:cNvPicPr>
            <a:picLocks noChangeAspect="1"/>
          </p:cNvPicPr>
          <p:nvPr/>
        </p:nvPicPr>
        <p:blipFill>
          <a:blip r:embed="rId3"/>
          <a:stretch>
            <a:fillRect/>
          </a:stretch>
        </p:blipFill>
        <p:spPr>
          <a:xfrm>
            <a:off x="1716467" y="3992028"/>
            <a:ext cx="5207009" cy="2092537"/>
          </a:xfrm>
          <a:prstGeom prst="rect">
            <a:avLst/>
          </a:prstGeom>
        </p:spPr>
      </p:pic>
    </p:spTree>
    <p:extLst>
      <p:ext uri="{BB962C8B-B14F-4D97-AF65-F5344CB8AC3E}">
        <p14:creationId xmlns:p14="http://schemas.microsoft.com/office/powerpoint/2010/main" val="397953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063300"/>
            <a:ext cx="2093218" cy="209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6"/>
          <p:cNvSpPr>
            <a:spLocks noGrp="1"/>
          </p:cNvSpPr>
          <p:nvPr>
            <p:ph type="title"/>
          </p:nvPr>
        </p:nvSpPr>
        <p:spPr/>
        <p:txBody>
          <a:bodyPr rtlCol="0">
            <a:normAutofit/>
          </a:bodyPr>
          <a:lstStyle/>
          <a:p>
            <a:pPr fontAlgn="auto">
              <a:spcAft>
                <a:spcPts val="0"/>
              </a:spcAft>
              <a:defRPr/>
            </a:pPr>
            <a:r>
              <a:rPr lang="nl-NL" dirty="0">
                <a:sym typeface="Wingdings" panose="05000000000000000000" pitchFamily="2" charset="2"/>
              </a:rPr>
              <a:t>Schuimstraalpijpen</a:t>
            </a:r>
            <a:endParaRPr lang="nl-NL" dirty="0"/>
          </a:p>
        </p:txBody>
      </p:sp>
      <p:sp>
        <p:nvSpPr>
          <p:cNvPr id="16390" name="Tekstvak 1"/>
          <p:cNvSpPr txBox="1">
            <a:spLocks noChangeArrowheads="1"/>
          </p:cNvSpPr>
          <p:nvPr/>
        </p:nvSpPr>
        <p:spPr bwMode="auto">
          <a:xfrm>
            <a:off x="638175" y="1357313"/>
            <a:ext cx="3438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BE" altLang="nl-NL" sz="2400" b="1" u="sng" dirty="0">
                <a:solidFill>
                  <a:srgbClr val="000000"/>
                </a:solidFill>
              </a:rPr>
              <a:t>Zwaar schuim</a:t>
            </a:r>
            <a:r>
              <a:rPr lang="nl-BE" altLang="nl-NL" sz="2400" b="1" dirty="0">
                <a:solidFill>
                  <a:srgbClr val="000000"/>
                </a:solidFill>
              </a:rPr>
              <a:t>       </a:t>
            </a:r>
            <a:endParaRPr lang="nl-BE" altLang="nl-NL" sz="2000" b="1" dirty="0">
              <a:solidFill>
                <a:srgbClr val="000000"/>
              </a:solidFill>
            </a:endParaRPr>
          </a:p>
        </p:txBody>
      </p:sp>
      <p:sp>
        <p:nvSpPr>
          <p:cNvPr id="16391" name="Rechthoek 3"/>
          <p:cNvSpPr>
            <a:spLocks noChangeArrowheads="1"/>
          </p:cNvSpPr>
          <p:nvPr/>
        </p:nvSpPr>
        <p:spPr bwMode="auto">
          <a:xfrm>
            <a:off x="618654" y="3005965"/>
            <a:ext cx="38713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BE" altLang="nl-NL" sz="2400" b="1" u="sng" dirty="0" err="1">
                <a:solidFill>
                  <a:srgbClr val="000000"/>
                </a:solidFill>
              </a:rPr>
              <a:t>Middenschuim</a:t>
            </a:r>
            <a:r>
              <a:rPr lang="nl-BE" altLang="nl-NL" sz="2400" b="1" dirty="0">
                <a:solidFill>
                  <a:srgbClr val="000000"/>
                </a:solidFill>
              </a:rPr>
              <a:t> </a:t>
            </a:r>
            <a:endParaRPr lang="nl-BE" altLang="nl-NL" sz="2000" b="1" dirty="0">
              <a:solidFill>
                <a:srgbClr val="000000"/>
              </a:solidFill>
            </a:endParaRPr>
          </a:p>
          <a:p>
            <a:pPr lvl="1"/>
            <a:r>
              <a:rPr lang="nl-BE" altLang="nl-NL" sz="2000" dirty="0">
                <a:solidFill>
                  <a:srgbClr val="002060"/>
                </a:solidFill>
              </a:rPr>
              <a:t>						</a:t>
            </a:r>
          </a:p>
        </p:txBody>
      </p:sp>
      <p:sp>
        <p:nvSpPr>
          <p:cNvPr id="6" name="Tekstvak 5"/>
          <p:cNvSpPr txBox="1"/>
          <p:nvPr/>
        </p:nvSpPr>
        <p:spPr>
          <a:xfrm>
            <a:off x="432594" y="4393191"/>
            <a:ext cx="7955830" cy="400110"/>
          </a:xfrm>
          <a:prstGeom prst="rect">
            <a:avLst/>
          </a:prstGeom>
          <a:noFill/>
        </p:spPr>
        <p:txBody>
          <a:bodyPr wrap="square" rtlCol="0">
            <a:spAutoFit/>
          </a:bodyPr>
          <a:lstStyle/>
          <a:p>
            <a:r>
              <a:rPr lang="nl-BE" sz="2000" b="1" dirty="0">
                <a:solidFill>
                  <a:srgbClr val="000000"/>
                </a:solidFill>
              </a:rPr>
              <a:t>Debiet afstemmen &amp; Max 2 tot 5 slanglengtes na de menger</a:t>
            </a:r>
            <a:endParaRPr lang="nl-NL" sz="2400" b="1" dirty="0">
              <a:solidFill>
                <a:srgbClr val="FF0000"/>
              </a:solidFill>
            </a:endParaRPr>
          </a:p>
        </p:txBody>
      </p:sp>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373" y="4854856"/>
            <a:ext cx="2560653"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al 20"/>
          <p:cNvSpPr/>
          <p:nvPr/>
        </p:nvSpPr>
        <p:spPr>
          <a:xfrm>
            <a:off x="4236992" y="5287664"/>
            <a:ext cx="506007" cy="554479"/>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Picture 16">
            <a:extLst>
              <a:ext uri="{FF2B5EF4-FFF2-40B4-BE49-F238E27FC236}">
                <a16:creationId xmlns:a16="http://schemas.microsoft.com/office/drawing/2014/main" id="{B74891DE-B35B-4AAC-A236-02C5BAFBD6A5}"/>
              </a:ext>
            </a:extLst>
          </p:cNvPr>
          <p:cNvPicPr>
            <a:picLocks noChangeAspect="1"/>
          </p:cNvPicPr>
          <p:nvPr/>
        </p:nvPicPr>
        <p:blipFill>
          <a:blip r:embed="rId5"/>
          <a:stretch>
            <a:fillRect/>
          </a:stretch>
        </p:blipFill>
        <p:spPr>
          <a:xfrm>
            <a:off x="3175232" y="2967141"/>
            <a:ext cx="2106911" cy="1209646"/>
          </a:xfrm>
          <a:prstGeom prst="rect">
            <a:avLst/>
          </a:prstGeom>
        </p:spPr>
      </p:pic>
      <p:sp>
        <p:nvSpPr>
          <p:cNvPr id="9" name="Oval 8">
            <a:extLst>
              <a:ext uri="{FF2B5EF4-FFF2-40B4-BE49-F238E27FC236}">
                <a16:creationId xmlns:a16="http://schemas.microsoft.com/office/drawing/2014/main" id="{84E3B7E5-2947-4A80-AB1E-DC2A8F035E58}"/>
              </a:ext>
            </a:extLst>
          </p:cNvPr>
          <p:cNvSpPr/>
          <p:nvPr/>
        </p:nvSpPr>
        <p:spPr>
          <a:xfrm>
            <a:off x="4235442" y="3356992"/>
            <a:ext cx="418564" cy="424486"/>
          </a:xfrm>
          <a:prstGeom prst="ellipse">
            <a:avLst/>
          </a:prstGeom>
          <a:noFill/>
          <a:ln>
            <a:solidFill>
              <a:srgbClr val="FFFF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BE"/>
          </a:p>
        </p:txBody>
      </p:sp>
      <p:pic>
        <p:nvPicPr>
          <p:cNvPr id="23" name="Picture 22">
            <a:extLst>
              <a:ext uri="{FF2B5EF4-FFF2-40B4-BE49-F238E27FC236}">
                <a16:creationId xmlns:a16="http://schemas.microsoft.com/office/drawing/2014/main" id="{B880985F-FA71-4B20-9330-04AF411C6406}"/>
              </a:ext>
            </a:extLst>
          </p:cNvPr>
          <p:cNvPicPr>
            <a:picLocks noChangeAspect="1"/>
          </p:cNvPicPr>
          <p:nvPr/>
        </p:nvPicPr>
        <p:blipFill>
          <a:blip r:embed="rId5"/>
          <a:stretch>
            <a:fillRect/>
          </a:stretch>
        </p:blipFill>
        <p:spPr>
          <a:xfrm>
            <a:off x="4206374" y="1268917"/>
            <a:ext cx="2106911" cy="1209646"/>
          </a:xfrm>
          <a:prstGeom prst="rect">
            <a:avLst/>
          </a:prstGeom>
        </p:spPr>
      </p:pic>
      <p:sp>
        <p:nvSpPr>
          <p:cNvPr id="24" name="Oval 23">
            <a:extLst>
              <a:ext uri="{FF2B5EF4-FFF2-40B4-BE49-F238E27FC236}">
                <a16:creationId xmlns:a16="http://schemas.microsoft.com/office/drawing/2014/main" id="{EAE2F756-EB67-4E86-8F2B-C736FB3083B8}"/>
              </a:ext>
            </a:extLst>
          </p:cNvPr>
          <p:cNvSpPr/>
          <p:nvPr/>
        </p:nvSpPr>
        <p:spPr>
          <a:xfrm>
            <a:off x="5266584" y="1658768"/>
            <a:ext cx="418564" cy="424486"/>
          </a:xfrm>
          <a:prstGeom prst="ellipse">
            <a:avLst/>
          </a:prstGeom>
          <a:noFill/>
          <a:ln>
            <a:solidFill>
              <a:srgbClr val="FFFF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BE"/>
          </a:p>
        </p:txBody>
      </p:sp>
      <p:sp>
        <p:nvSpPr>
          <p:cNvPr id="14" name="Arrow: Down 13">
            <a:extLst>
              <a:ext uri="{FF2B5EF4-FFF2-40B4-BE49-F238E27FC236}">
                <a16:creationId xmlns:a16="http://schemas.microsoft.com/office/drawing/2014/main" id="{8C216AAC-C38A-4210-92CE-29D97B0EF69B}"/>
              </a:ext>
            </a:extLst>
          </p:cNvPr>
          <p:cNvSpPr/>
          <p:nvPr/>
        </p:nvSpPr>
        <p:spPr>
          <a:xfrm>
            <a:off x="3967651" y="3974999"/>
            <a:ext cx="282445" cy="33920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BE"/>
          </a:p>
        </p:txBody>
      </p:sp>
      <p:sp>
        <p:nvSpPr>
          <p:cNvPr id="16" name="Arrow: Up 15">
            <a:extLst>
              <a:ext uri="{FF2B5EF4-FFF2-40B4-BE49-F238E27FC236}">
                <a16:creationId xmlns:a16="http://schemas.microsoft.com/office/drawing/2014/main" id="{7197137B-8E9D-420C-83CE-EA2A97B57CF8}"/>
              </a:ext>
            </a:extLst>
          </p:cNvPr>
          <p:cNvSpPr/>
          <p:nvPr/>
        </p:nvSpPr>
        <p:spPr>
          <a:xfrm>
            <a:off x="5049406" y="2256345"/>
            <a:ext cx="217178" cy="31548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BE"/>
          </a:p>
        </p:txBody>
      </p:sp>
      <p:pic>
        <p:nvPicPr>
          <p:cNvPr id="27" name="Afbeelding 1">
            <a:extLst>
              <a:ext uri="{FF2B5EF4-FFF2-40B4-BE49-F238E27FC236}">
                <a16:creationId xmlns:a16="http://schemas.microsoft.com/office/drawing/2014/main" id="{B703AF96-F0E0-453B-8280-A1FF1A0D90BF}"/>
              </a:ext>
            </a:extLst>
          </p:cNvPr>
          <p:cNvPicPr>
            <a:picLocks noChangeAspect="1"/>
          </p:cNvPicPr>
          <p:nvPr/>
        </p:nvPicPr>
        <p:blipFill>
          <a:blip r:embed="rId6"/>
          <a:stretch>
            <a:fillRect/>
          </a:stretch>
        </p:blipFill>
        <p:spPr>
          <a:xfrm>
            <a:off x="5390752" y="3090899"/>
            <a:ext cx="1555576" cy="1165180"/>
          </a:xfrm>
          <a:prstGeom prst="rect">
            <a:avLst/>
          </a:prstGeom>
        </p:spPr>
      </p:pic>
    </p:spTree>
    <p:extLst>
      <p:ext uri="{BB962C8B-B14F-4D97-AF65-F5344CB8AC3E}">
        <p14:creationId xmlns:p14="http://schemas.microsoft.com/office/powerpoint/2010/main" val="8107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rtlCol="0">
            <a:normAutofit/>
          </a:bodyPr>
          <a:lstStyle/>
          <a:p>
            <a:pPr fontAlgn="auto">
              <a:spcAft>
                <a:spcPts val="0"/>
              </a:spcAft>
              <a:defRPr/>
            </a:pPr>
            <a:r>
              <a:rPr lang="nl-NL" dirty="0"/>
              <a:t>Lucht toevoegen</a:t>
            </a:r>
          </a:p>
        </p:txBody>
      </p:sp>
      <p:sp>
        <p:nvSpPr>
          <p:cNvPr id="17411" name="Tijdelijke aanduiding voor inhoud 2"/>
          <p:cNvSpPr>
            <a:spLocks noGrp="1"/>
          </p:cNvSpPr>
          <p:nvPr>
            <p:ph idx="4294967295"/>
          </p:nvPr>
        </p:nvSpPr>
        <p:spPr>
          <a:xfrm>
            <a:off x="0" y="1412875"/>
            <a:ext cx="6907213" cy="4802188"/>
          </a:xfrm>
        </p:spPr>
        <p:txBody>
          <a:bodyPr/>
          <a:lstStyle/>
          <a:p>
            <a:pPr marL="0" indent="0">
              <a:buNone/>
            </a:pPr>
            <a:r>
              <a:rPr lang="nl-BE" altLang="nl-NL" sz="2400" b="1" dirty="0">
                <a:solidFill>
                  <a:srgbClr val="002060"/>
                </a:solidFill>
                <a:latin typeface="Calibri" pitchFamily="34" charset="0"/>
                <a:cs typeface="Arial" charset="0"/>
              </a:rPr>
              <a:t>     </a:t>
            </a:r>
            <a:r>
              <a:rPr lang="nl-BE" altLang="nl-NL" sz="2400" b="1" u="sng" dirty="0">
                <a:solidFill>
                  <a:srgbClr val="002060"/>
                </a:solidFill>
                <a:latin typeface="Calibri" pitchFamily="34" charset="0"/>
                <a:cs typeface="Arial" charset="0"/>
              </a:rPr>
              <a:t>Waar wordt de lucht toegevoegd ?</a:t>
            </a:r>
          </a:p>
          <a:p>
            <a:pPr marL="0" indent="0">
              <a:buNone/>
            </a:pPr>
            <a:endParaRPr lang="nl-BE" altLang="nl-NL" sz="2400" b="1" u="sng" dirty="0">
              <a:solidFill>
                <a:srgbClr val="002060"/>
              </a:solidFill>
              <a:latin typeface="Calibri" pitchFamily="34" charset="0"/>
              <a:cs typeface="Arial" charset="0"/>
            </a:endParaRPr>
          </a:p>
          <a:p>
            <a:pPr lvl="1">
              <a:buFont typeface="Wingdings" panose="05000000000000000000" pitchFamily="2" charset="2"/>
              <a:buChar char="Ø"/>
            </a:pPr>
            <a:r>
              <a:rPr lang="nl-BE" altLang="nl-NL" sz="2000" b="1" dirty="0"/>
              <a:t>In of aan de straalpijp</a:t>
            </a:r>
          </a:p>
          <a:p>
            <a:pPr marL="457200" lvl="1" indent="0">
              <a:buNone/>
            </a:pPr>
            <a:endParaRPr lang="nl-BE" altLang="nl-NL" sz="2000" b="1" dirty="0"/>
          </a:p>
          <a:p>
            <a:pPr lvl="1">
              <a:buFont typeface="Wingdings" panose="05000000000000000000" pitchFamily="2" charset="2"/>
              <a:buChar char="Ø"/>
            </a:pPr>
            <a:r>
              <a:rPr lang="nl-BE" altLang="nl-NL" sz="2000" b="1" dirty="0" err="1"/>
              <a:t>Turbex</a:t>
            </a:r>
            <a:endParaRPr lang="nl-BE" altLang="nl-NL" sz="2000" b="1" dirty="0"/>
          </a:p>
          <a:p>
            <a:pPr lvl="1">
              <a:buFont typeface="Wingdings" panose="05000000000000000000" pitchFamily="2" charset="2"/>
              <a:buChar char="Ø"/>
            </a:pPr>
            <a:endParaRPr lang="nl-BE" altLang="nl-NL" sz="2000" b="1" dirty="0"/>
          </a:p>
          <a:p>
            <a:pPr lvl="1">
              <a:buFont typeface="Wingdings" panose="05000000000000000000" pitchFamily="2" charset="2"/>
              <a:buChar char="Ø"/>
            </a:pPr>
            <a:r>
              <a:rPr lang="nl-BE" altLang="nl-NL" sz="2000" b="1" dirty="0"/>
              <a:t>Monitor</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708" r="26690" b="15270"/>
          <a:stretch/>
        </p:blipFill>
        <p:spPr bwMode="auto">
          <a:xfrm>
            <a:off x="5436096" y="3550444"/>
            <a:ext cx="2232000"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a:extLst>
              <a:ext uri="{FF2B5EF4-FFF2-40B4-BE49-F238E27FC236}">
                <a16:creationId xmlns:a16="http://schemas.microsoft.com/office/drawing/2014/main" id="{73FAE313-5D32-4D5B-9E1D-4DBA4BBF37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1995" y="1988840"/>
            <a:ext cx="1165180" cy="116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1155E6D1-1703-4EE6-90A9-42266C6DB6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7706" y="1412776"/>
            <a:ext cx="2093218" cy="209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a:extLst>
              <a:ext uri="{FF2B5EF4-FFF2-40B4-BE49-F238E27FC236}">
                <a16:creationId xmlns:a16="http://schemas.microsoft.com/office/drawing/2014/main" id="{8862C9B2-D3CF-451C-B153-48AD4FFE7A92}"/>
              </a:ext>
            </a:extLst>
          </p:cNvPr>
          <p:cNvPicPr>
            <a:picLocks noChangeAspect="1"/>
          </p:cNvPicPr>
          <p:nvPr/>
        </p:nvPicPr>
        <p:blipFill>
          <a:blip r:embed="rId6"/>
          <a:stretch>
            <a:fillRect/>
          </a:stretch>
        </p:blipFill>
        <p:spPr>
          <a:xfrm>
            <a:off x="5176666" y="1828687"/>
            <a:ext cx="1555576" cy="1165180"/>
          </a:xfrm>
          <a:prstGeom prst="rect">
            <a:avLst/>
          </a:prstGeom>
        </p:spPr>
      </p:pic>
    </p:spTree>
    <p:extLst>
      <p:ext uri="{BB962C8B-B14F-4D97-AF65-F5344CB8AC3E}">
        <p14:creationId xmlns:p14="http://schemas.microsoft.com/office/powerpoint/2010/main" val="8961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rtlCol="0">
            <a:normAutofit/>
          </a:bodyPr>
          <a:lstStyle/>
          <a:p>
            <a:pPr fontAlgn="auto">
              <a:spcAft>
                <a:spcPts val="0"/>
              </a:spcAft>
              <a:defRPr/>
            </a:pPr>
            <a:r>
              <a:rPr lang="nl-NL" dirty="0" err="1"/>
              <a:t>Prémix</a:t>
            </a:r>
            <a:r>
              <a:rPr lang="nl-NL" dirty="0"/>
              <a:t> mengen</a:t>
            </a:r>
          </a:p>
        </p:txBody>
      </p:sp>
      <p:sp>
        <p:nvSpPr>
          <p:cNvPr id="17411" name="Tijdelijke aanduiding voor inhoud 2"/>
          <p:cNvSpPr>
            <a:spLocks noGrp="1"/>
          </p:cNvSpPr>
          <p:nvPr>
            <p:ph idx="4294967295"/>
          </p:nvPr>
        </p:nvSpPr>
        <p:spPr>
          <a:xfrm>
            <a:off x="0" y="1412875"/>
            <a:ext cx="7231063" cy="4802188"/>
          </a:xfrm>
        </p:spPr>
        <p:txBody>
          <a:bodyPr/>
          <a:lstStyle/>
          <a:p>
            <a:pPr marL="0" indent="0">
              <a:buNone/>
            </a:pPr>
            <a:r>
              <a:rPr lang="nl-BE" altLang="nl-NL" sz="2400" b="1" dirty="0">
                <a:solidFill>
                  <a:srgbClr val="002060"/>
                </a:solidFill>
                <a:latin typeface="Calibri" pitchFamily="34" charset="0"/>
                <a:cs typeface="Arial" charset="0"/>
              </a:rPr>
              <a:t>     </a:t>
            </a:r>
            <a:r>
              <a:rPr lang="nl-BE" altLang="nl-NL" sz="2400" b="1" u="sng" dirty="0">
                <a:solidFill>
                  <a:srgbClr val="002060"/>
                </a:solidFill>
                <a:latin typeface="Calibri" pitchFamily="34" charset="0"/>
                <a:cs typeface="Arial" charset="0"/>
              </a:rPr>
              <a:t>Waar gebeurt de menging water/</a:t>
            </a:r>
            <a:r>
              <a:rPr lang="nl-BE" altLang="nl-NL" sz="2400" b="1" u="sng" dirty="0" err="1">
                <a:solidFill>
                  <a:srgbClr val="002060"/>
                </a:solidFill>
                <a:latin typeface="Calibri" pitchFamily="34" charset="0"/>
                <a:cs typeface="Arial" charset="0"/>
              </a:rPr>
              <a:t>svm</a:t>
            </a:r>
            <a:r>
              <a:rPr lang="nl-BE" altLang="nl-NL" sz="2400" b="1" u="sng" dirty="0">
                <a:solidFill>
                  <a:srgbClr val="002060"/>
                </a:solidFill>
                <a:latin typeface="Calibri" pitchFamily="34" charset="0"/>
                <a:cs typeface="Arial" charset="0"/>
              </a:rPr>
              <a:t> ?</a:t>
            </a:r>
          </a:p>
          <a:p>
            <a:pPr marL="0" indent="0">
              <a:buNone/>
            </a:pPr>
            <a:endParaRPr lang="nl-BE" altLang="nl-NL" sz="2400" b="1" u="sng" dirty="0">
              <a:solidFill>
                <a:srgbClr val="002060"/>
              </a:solidFill>
              <a:latin typeface="Calibri" pitchFamily="34" charset="0"/>
              <a:cs typeface="Arial" charset="0"/>
            </a:endParaRPr>
          </a:p>
          <a:p>
            <a:pPr lvl="1">
              <a:buFont typeface="Wingdings" panose="05000000000000000000" pitchFamily="2" charset="2"/>
              <a:buChar char="Ø"/>
            </a:pPr>
            <a:r>
              <a:rPr lang="nl-BE" altLang="nl-NL" sz="2000" b="1" dirty="0"/>
              <a:t>Lijnmenger	</a:t>
            </a:r>
          </a:p>
          <a:p>
            <a:pPr lvl="1">
              <a:buFont typeface="Wingdings" panose="05000000000000000000" pitchFamily="2" charset="2"/>
              <a:buChar char="Ø"/>
            </a:pPr>
            <a:endParaRPr lang="nl-BE" altLang="nl-NL" sz="2000" b="1" dirty="0"/>
          </a:p>
          <a:p>
            <a:pPr lvl="1">
              <a:buFont typeface="Wingdings" panose="05000000000000000000" pitchFamily="2" charset="2"/>
              <a:buChar char="Ø"/>
            </a:pPr>
            <a:r>
              <a:rPr lang="nl-BE" altLang="nl-NL" sz="2000" b="1" dirty="0"/>
              <a:t>Voormenger (bluspomp)</a:t>
            </a:r>
          </a:p>
          <a:p>
            <a:pPr lvl="1">
              <a:buFont typeface="Wingdings" panose="05000000000000000000" pitchFamily="2" charset="2"/>
              <a:buChar char="Ø"/>
            </a:pPr>
            <a:endParaRPr lang="nl-BE" altLang="nl-NL" sz="2000" b="1" dirty="0"/>
          </a:p>
          <a:p>
            <a:pPr lvl="1">
              <a:buFont typeface="Wingdings" panose="05000000000000000000" pitchFamily="2" charset="2"/>
              <a:buChar char="Ø"/>
            </a:pPr>
            <a:r>
              <a:rPr lang="nl-BE" altLang="nl-NL" sz="2000" b="1" dirty="0"/>
              <a:t>Bluspomp </a:t>
            </a:r>
            <a:r>
              <a:rPr lang="nl-BE" altLang="nl-NL" sz="2000" b="1" dirty="0">
                <a:sym typeface="Wingdings" panose="05000000000000000000" pitchFamily="2" charset="2"/>
              </a:rPr>
              <a:t> Injectie</a:t>
            </a:r>
          </a:p>
          <a:p>
            <a:pPr marL="457200" lvl="1" indent="0">
              <a:buNone/>
            </a:pPr>
            <a:endParaRPr lang="nl-BE" altLang="nl-NL" sz="2000" b="1" dirty="0"/>
          </a:p>
          <a:p>
            <a:pPr lvl="1">
              <a:buFont typeface="Wingdings" panose="05000000000000000000" pitchFamily="2" charset="2"/>
              <a:buChar char="Ø"/>
            </a:pPr>
            <a:r>
              <a:rPr lang="nl-BE" altLang="nl-NL" sz="2000" b="1" dirty="0" err="1"/>
              <a:t>Turbex</a:t>
            </a:r>
            <a:endParaRPr lang="nl-BE" altLang="nl-NL" sz="2000" b="1" dirty="0"/>
          </a:p>
        </p:txBody>
      </p:sp>
    </p:spTree>
    <p:extLst>
      <p:ext uri="{BB962C8B-B14F-4D97-AF65-F5344CB8AC3E}">
        <p14:creationId xmlns:p14="http://schemas.microsoft.com/office/powerpoint/2010/main" val="183304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Doelstellingen</a:t>
            </a:r>
          </a:p>
        </p:txBody>
      </p:sp>
      <p:sp>
        <p:nvSpPr>
          <p:cNvPr id="3" name="Tijdelijke aanduiding voor inhoud 2"/>
          <p:cNvSpPr>
            <a:spLocks noGrp="1"/>
          </p:cNvSpPr>
          <p:nvPr>
            <p:ph idx="1"/>
          </p:nvPr>
        </p:nvSpPr>
        <p:spPr>
          <a:xfrm>
            <a:off x="468313" y="1412776"/>
            <a:ext cx="8218487" cy="4713387"/>
          </a:xfrm>
        </p:spPr>
        <p:txBody>
          <a:bodyPr/>
          <a:lstStyle/>
          <a:p>
            <a:r>
              <a:rPr lang="nl-BE" b="1" dirty="0"/>
              <a:t>Samenstelling en werking schuim</a:t>
            </a:r>
          </a:p>
          <a:p>
            <a:endParaRPr lang="nl-BE" b="1" dirty="0"/>
          </a:p>
          <a:p>
            <a:r>
              <a:rPr lang="nl-BE" b="1" dirty="0"/>
              <a:t>Verschil A &amp; B-schuim</a:t>
            </a:r>
          </a:p>
          <a:p>
            <a:endParaRPr lang="nl-BE" b="1" dirty="0"/>
          </a:p>
          <a:p>
            <a:r>
              <a:rPr lang="nl-BE" b="1" dirty="0"/>
              <a:t>Inzicht nodige hoeveelheden water &amp; </a:t>
            </a:r>
            <a:r>
              <a:rPr lang="nl-BE" b="1" dirty="0" err="1"/>
              <a:t>svm</a:t>
            </a:r>
            <a:endParaRPr lang="nl-BE" b="1" dirty="0"/>
          </a:p>
          <a:p>
            <a:endParaRPr lang="nl-BE" b="1" dirty="0"/>
          </a:p>
          <a:p>
            <a:r>
              <a:rPr lang="nl-BE" b="1" dirty="0"/>
              <a:t>Enkele vuistregels</a:t>
            </a:r>
          </a:p>
          <a:p>
            <a:endParaRPr lang="nl-BE" b="1" dirty="0"/>
          </a:p>
          <a:p>
            <a:r>
              <a:rPr lang="nl-BE" b="1" dirty="0"/>
              <a:t>… … …</a:t>
            </a:r>
          </a:p>
          <a:p>
            <a:endParaRPr lang="nl-BE" dirty="0"/>
          </a:p>
        </p:txBody>
      </p:sp>
    </p:spTree>
    <p:extLst>
      <p:ext uri="{BB962C8B-B14F-4D97-AF65-F5344CB8AC3E}">
        <p14:creationId xmlns:p14="http://schemas.microsoft.com/office/powerpoint/2010/main" val="299965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16A50-ECC9-45AE-8143-04A8CC36D586}"/>
              </a:ext>
            </a:extLst>
          </p:cNvPr>
          <p:cNvSpPr>
            <a:spLocks noGrp="1"/>
          </p:cNvSpPr>
          <p:nvPr>
            <p:ph type="title"/>
          </p:nvPr>
        </p:nvSpPr>
        <p:spPr/>
        <p:txBody>
          <a:bodyPr/>
          <a:lstStyle/>
          <a:p>
            <a:r>
              <a:rPr lang="fr-BE" dirty="0"/>
              <a:t>En in onze post?</a:t>
            </a:r>
            <a:endParaRPr lang="en-BE" dirty="0"/>
          </a:p>
        </p:txBody>
      </p:sp>
      <p:sp>
        <p:nvSpPr>
          <p:cNvPr id="4" name="Content Placeholder 3">
            <a:extLst>
              <a:ext uri="{FF2B5EF4-FFF2-40B4-BE49-F238E27FC236}">
                <a16:creationId xmlns:a16="http://schemas.microsoft.com/office/drawing/2014/main" id="{8507C705-B1C5-4C35-9CA5-5DF62F942441}"/>
              </a:ext>
            </a:extLst>
          </p:cNvPr>
          <p:cNvSpPr>
            <a:spLocks noGrp="1"/>
          </p:cNvSpPr>
          <p:nvPr>
            <p:ph idx="1"/>
          </p:nvPr>
        </p:nvSpPr>
        <p:spPr/>
        <p:txBody>
          <a:bodyPr/>
          <a:lstStyle/>
          <a:p>
            <a:pPr marL="0" indent="0">
              <a:buNone/>
            </a:pPr>
            <a:endParaRPr lang="fr-BE" b="1" dirty="0"/>
          </a:p>
          <a:p>
            <a:pPr marL="0" indent="0">
              <a:buNone/>
            </a:pPr>
            <a:endParaRPr lang="fr-BE" b="1" dirty="0"/>
          </a:p>
          <a:p>
            <a:pPr marL="0" indent="0">
              <a:buNone/>
            </a:pPr>
            <a:endParaRPr lang="fr-BE" b="1" dirty="0"/>
          </a:p>
          <a:p>
            <a:pPr marL="0" indent="0" algn="ctr">
              <a:buNone/>
            </a:pPr>
            <a:r>
              <a:rPr lang="fr-BE" b="1" dirty="0" err="1"/>
              <a:t>Welk</a:t>
            </a:r>
            <a:r>
              <a:rPr lang="fr-BE" b="1" dirty="0"/>
              <a:t> </a:t>
            </a:r>
            <a:r>
              <a:rPr lang="fr-BE" b="1" dirty="0" err="1"/>
              <a:t>schuim</a:t>
            </a:r>
            <a:r>
              <a:rPr lang="fr-BE" b="1" dirty="0"/>
              <a:t> </a:t>
            </a:r>
            <a:r>
              <a:rPr lang="fr-BE" b="1" dirty="0" err="1"/>
              <a:t>is</a:t>
            </a:r>
            <a:r>
              <a:rPr lang="fr-BE" b="1" dirty="0"/>
              <a:t> er </a:t>
            </a:r>
            <a:r>
              <a:rPr lang="fr-BE" b="1" dirty="0" err="1"/>
              <a:t>aanwezig</a:t>
            </a:r>
            <a:r>
              <a:rPr lang="fr-BE" b="1" dirty="0"/>
              <a:t> in </a:t>
            </a:r>
            <a:r>
              <a:rPr lang="fr-BE" b="1" dirty="0" err="1"/>
              <a:t>jullie</a:t>
            </a:r>
            <a:r>
              <a:rPr lang="fr-BE" b="1" dirty="0"/>
              <a:t> post?</a:t>
            </a:r>
            <a:endParaRPr lang="en-BE" b="1" dirty="0"/>
          </a:p>
        </p:txBody>
      </p:sp>
    </p:spTree>
    <p:extLst>
      <p:ext uri="{BB962C8B-B14F-4D97-AF65-F5344CB8AC3E}">
        <p14:creationId xmlns:p14="http://schemas.microsoft.com/office/powerpoint/2010/main" val="99422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a:extLst>
              <a:ext uri="{FF2B5EF4-FFF2-40B4-BE49-F238E27FC236}">
                <a16:creationId xmlns:a16="http://schemas.microsoft.com/office/drawing/2014/main" id="{C9472E4A-DB7B-4191-AABB-70BA25FC29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996952"/>
            <a:ext cx="1517007" cy="1517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2"/>
          <p:cNvSpPr>
            <a:spLocks noGrp="1"/>
          </p:cNvSpPr>
          <p:nvPr>
            <p:ph type="title"/>
          </p:nvPr>
        </p:nvSpPr>
        <p:spPr/>
        <p:txBody>
          <a:bodyPr rtlCol="0">
            <a:normAutofit/>
          </a:bodyPr>
          <a:lstStyle/>
          <a:p>
            <a:pPr fontAlgn="auto">
              <a:spcAft>
                <a:spcPts val="0"/>
              </a:spcAft>
              <a:defRPr/>
            </a:pPr>
            <a:r>
              <a:rPr lang="nl-NL" sz="2900" dirty="0"/>
              <a:t>Klasse A-schuim – Hoeveel % ? = RICHTLIJN</a:t>
            </a:r>
          </a:p>
        </p:txBody>
      </p:sp>
      <p:sp>
        <p:nvSpPr>
          <p:cNvPr id="47" name="Tijdelijke aanduiding voor inhoud 46"/>
          <p:cNvSpPr>
            <a:spLocks noGrp="1"/>
          </p:cNvSpPr>
          <p:nvPr>
            <p:ph idx="4294967295"/>
          </p:nvPr>
        </p:nvSpPr>
        <p:spPr>
          <a:xfrm>
            <a:off x="1030288" y="1920875"/>
            <a:ext cx="8113712" cy="5445125"/>
          </a:xfrm>
        </p:spPr>
        <p:txBody>
          <a:bodyPr rtlCol="0">
            <a:normAutofit/>
          </a:bodyPr>
          <a:lstStyle/>
          <a:p>
            <a:pPr marL="0" indent="0" fontAlgn="auto">
              <a:spcAft>
                <a:spcPts val="0"/>
              </a:spcAft>
              <a:buFont typeface="Wingdings" pitchFamily="2" charset="2"/>
              <a:buNone/>
              <a:defRPr/>
            </a:pPr>
            <a:r>
              <a:rPr lang="nl-BE" b="1" dirty="0"/>
              <a:t>0,1% tot 0,3% </a:t>
            </a:r>
            <a:r>
              <a:rPr lang="nl-BE" b="1" dirty="0">
                <a:sym typeface="Wingdings" panose="05000000000000000000" pitchFamily="2" charset="2"/>
              </a:rPr>
              <a:t> </a:t>
            </a:r>
            <a:r>
              <a:rPr lang="nl-BE" b="1" dirty="0"/>
              <a:t>nablussen</a:t>
            </a:r>
          </a:p>
          <a:p>
            <a:pPr marL="0" indent="0" fontAlgn="auto">
              <a:spcAft>
                <a:spcPts val="0"/>
              </a:spcAft>
              <a:buFont typeface="Wingdings" pitchFamily="2" charset="2"/>
              <a:buNone/>
              <a:defRPr/>
            </a:pPr>
            <a:endParaRPr lang="nl-BE" b="1" dirty="0">
              <a:solidFill>
                <a:srgbClr val="FF0000"/>
              </a:solidFill>
              <a:effectLst>
                <a:outerShdw blurRad="38100" dist="38100" dir="2700000" algn="tl">
                  <a:srgbClr val="000000">
                    <a:alpha val="43137"/>
                  </a:srgbClr>
                </a:outerShdw>
              </a:effectLst>
            </a:endParaRPr>
          </a:p>
          <a:p>
            <a:pPr marL="0" indent="0" fontAlgn="auto">
              <a:spcAft>
                <a:spcPts val="0"/>
              </a:spcAft>
              <a:buNone/>
              <a:defRPr/>
            </a:pPr>
            <a:r>
              <a:rPr lang="nl-BE" b="1" dirty="0">
                <a:solidFill>
                  <a:srgbClr val="FF0000"/>
                </a:solidFill>
                <a:effectLst>
                  <a:outerShdw blurRad="38100" dist="38100" dir="2700000" algn="tl">
                    <a:srgbClr val="000000">
                      <a:alpha val="43137"/>
                    </a:srgbClr>
                  </a:outerShdw>
                </a:effectLst>
              </a:rPr>
              <a:t>0,3% tot 0,5% </a:t>
            </a:r>
            <a:r>
              <a:rPr lang="nl-BE" b="1" dirty="0">
                <a:solidFill>
                  <a:srgbClr val="FF0000"/>
                </a:solidFill>
                <a:effectLst>
                  <a:outerShdw blurRad="38100" dist="38100" dir="2700000" algn="tl">
                    <a:srgbClr val="000000">
                      <a:alpha val="43137"/>
                    </a:srgbClr>
                  </a:outerShdw>
                </a:effectLst>
                <a:sym typeface="Wingdings" panose="05000000000000000000" pitchFamily="2" charset="2"/>
              </a:rPr>
              <a:t> </a:t>
            </a:r>
            <a:r>
              <a:rPr lang="nl-BE" b="1" dirty="0">
                <a:solidFill>
                  <a:srgbClr val="FF0000"/>
                </a:solidFill>
                <a:effectLst>
                  <a:outerShdw blurRad="38100" dist="38100" dir="2700000" algn="tl">
                    <a:srgbClr val="000000">
                      <a:alpha val="43137"/>
                    </a:srgbClr>
                  </a:outerShdw>
                </a:effectLst>
              </a:rPr>
              <a:t>blussen van branden</a:t>
            </a:r>
          </a:p>
          <a:p>
            <a:pPr marL="0" indent="0" fontAlgn="auto">
              <a:spcAft>
                <a:spcPts val="0"/>
              </a:spcAft>
              <a:buNone/>
              <a:defRPr/>
            </a:pPr>
            <a:endParaRPr lang="nl-BE" b="1" dirty="0"/>
          </a:p>
          <a:p>
            <a:pPr marL="0" indent="0" fontAlgn="auto">
              <a:spcAft>
                <a:spcPts val="0"/>
              </a:spcAft>
              <a:buFont typeface="Wingdings" pitchFamily="2" charset="2"/>
              <a:buNone/>
              <a:defRPr/>
            </a:pPr>
            <a:r>
              <a:rPr lang="nl-BE" b="1" dirty="0"/>
              <a:t>0,5% tot 0,8% </a:t>
            </a:r>
            <a:r>
              <a:rPr lang="nl-BE" b="1" dirty="0">
                <a:sym typeface="Wingdings" panose="05000000000000000000" pitchFamily="2" charset="2"/>
              </a:rPr>
              <a:t> </a:t>
            </a:r>
            <a:r>
              <a:rPr lang="nl-BE" b="1" dirty="0"/>
              <a:t>afdekken omgeving</a:t>
            </a:r>
          </a:p>
          <a:p>
            <a:pPr marL="0" indent="0" fontAlgn="auto">
              <a:spcAft>
                <a:spcPts val="0"/>
              </a:spcAft>
              <a:buFont typeface="Wingdings" pitchFamily="2" charset="2"/>
              <a:buNone/>
              <a:defRPr/>
            </a:pPr>
            <a:endParaRPr lang="nl-BE" b="1" dirty="0">
              <a:solidFill>
                <a:srgbClr val="FF0000"/>
              </a:solidFill>
            </a:endParaRPr>
          </a:p>
          <a:p>
            <a:pPr marL="0" indent="0" fontAlgn="auto">
              <a:spcAft>
                <a:spcPts val="0"/>
              </a:spcAft>
              <a:buFont typeface="Wingdings" pitchFamily="2" charset="2"/>
              <a:buNone/>
              <a:defRPr/>
            </a:pPr>
            <a:r>
              <a:rPr lang="nl-BE" b="1" dirty="0">
                <a:solidFill>
                  <a:srgbClr val="FF0000"/>
                </a:solidFill>
              </a:rPr>
              <a:t>	</a:t>
            </a:r>
            <a:endParaRPr lang="nl-BE" b="1" dirty="0"/>
          </a:p>
        </p:txBody>
      </p:sp>
      <p:pic>
        <p:nvPicPr>
          <p:cNvPr id="27" name="Picture 2">
            <a:extLst>
              <a:ext uri="{FF2B5EF4-FFF2-40B4-BE49-F238E27FC236}">
                <a16:creationId xmlns:a16="http://schemas.microsoft.com/office/drawing/2014/main" id="{79DF4C4C-C149-4E60-882F-7D32DCFEC3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1196752"/>
            <a:ext cx="1125504" cy="15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30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0A85-3EA9-4007-9F5E-F78C51B4A27C}"/>
              </a:ext>
            </a:extLst>
          </p:cNvPr>
          <p:cNvSpPr>
            <a:spLocks noGrp="1"/>
          </p:cNvSpPr>
          <p:nvPr>
            <p:ph type="title"/>
          </p:nvPr>
        </p:nvSpPr>
        <p:spPr/>
        <p:txBody>
          <a:bodyPr/>
          <a:lstStyle/>
          <a:p>
            <a:r>
              <a:rPr lang="fr-BE" dirty="0" err="1"/>
              <a:t>Klasse</a:t>
            </a:r>
            <a:r>
              <a:rPr lang="fr-BE" dirty="0"/>
              <a:t> B-</a:t>
            </a:r>
            <a:r>
              <a:rPr lang="fr-BE" dirty="0" err="1"/>
              <a:t>schuim</a:t>
            </a:r>
            <a:r>
              <a:rPr lang="fr-BE" dirty="0"/>
              <a:t> – </a:t>
            </a:r>
            <a:r>
              <a:rPr lang="fr-BE" dirty="0" err="1"/>
              <a:t>hoeveel</a:t>
            </a:r>
            <a:r>
              <a:rPr lang="fr-BE" dirty="0"/>
              <a:t> % ?</a:t>
            </a:r>
            <a:endParaRPr lang="en-BE" dirty="0"/>
          </a:p>
        </p:txBody>
      </p:sp>
      <p:pic>
        <p:nvPicPr>
          <p:cNvPr id="4" name="Afbeelding 4">
            <a:extLst>
              <a:ext uri="{FF2B5EF4-FFF2-40B4-BE49-F238E27FC236}">
                <a16:creationId xmlns:a16="http://schemas.microsoft.com/office/drawing/2014/main" id="{81B5FBB2-D759-45F1-959E-D5A5C81FBF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39515"/>
            <a:ext cx="1224136" cy="168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43F69A7-F517-43A1-BB4A-6162D9726EF4}"/>
              </a:ext>
            </a:extLst>
          </p:cNvPr>
          <p:cNvSpPr txBox="1"/>
          <p:nvPr/>
        </p:nvSpPr>
        <p:spPr>
          <a:xfrm>
            <a:off x="2222113" y="1891759"/>
            <a:ext cx="5688632" cy="2677656"/>
          </a:xfrm>
          <a:prstGeom prst="rect">
            <a:avLst/>
          </a:prstGeom>
          <a:noFill/>
        </p:spPr>
        <p:txBody>
          <a:bodyPr wrap="square">
            <a:spAutoFit/>
          </a:bodyPr>
          <a:lstStyle/>
          <a:p>
            <a:pPr marL="457200" lvl="1" indent="0" fontAlgn="auto">
              <a:spcAft>
                <a:spcPts val="0"/>
              </a:spcAft>
              <a:buFont typeface="Arial" panose="020B0604020202020204" pitchFamily="34" charset="0"/>
              <a:buNone/>
              <a:defRPr/>
            </a:pPr>
            <a:r>
              <a:rPr lang="nl-BE" sz="2800" b="1" i="1" dirty="0">
                <a:solidFill>
                  <a:srgbClr val="0070C0"/>
                </a:solidFill>
              </a:rPr>
              <a:t>3% Voor apolaire vloeistoffen</a:t>
            </a:r>
          </a:p>
          <a:p>
            <a:pPr marL="457200" lvl="1" indent="0" fontAlgn="auto">
              <a:spcAft>
                <a:spcPts val="0"/>
              </a:spcAft>
              <a:buFont typeface="Arial" panose="020B0604020202020204" pitchFamily="34" charset="0"/>
              <a:buNone/>
              <a:defRPr/>
            </a:pPr>
            <a:endParaRPr lang="nl-BE" sz="2800" b="1" i="1" dirty="0">
              <a:solidFill>
                <a:srgbClr val="0070C0"/>
              </a:solidFill>
            </a:endParaRPr>
          </a:p>
          <a:p>
            <a:pPr marL="457200" lvl="1" indent="0" fontAlgn="auto">
              <a:spcAft>
                <a:spcPts val="0"/>
              </a:spcAft>
              <a:buFont typeface="Arial" panose="020B0604020202020204" pitchFamily="34" charset="0"/>
              <a:buNone/>
              <a:defRPr/>
            </a:pPr>
            <a:r>
              <a:rPr lang="nl-BE" sz="2800" b="1" i="1" dirty="0">
                <a:solidFill>
                  <a:srgbClr val="0070C0"/>
                </a:solidFill>
              </a:rPr>
              <a:t>6% voor polaire vloeistoffen</a:t>
            </a:r>
          </a:p>
          <a:p>
            <a:pPr marL="457200" lvl="1" indent="0" fontAlgn="auto">
              <a:spcAft>
                <a:spcPts val="0"/>
              </a:spcAft>
              <a:buFont typeface="Arial" panose="020B0604020202020204" pitchFamily="34" charset="0"/>
              <a:buNone/>
              <a:defRPr/>
            </a:pPr>
            <a:endParaRPr lang="nl-BE" sz="2800" b="1" i="1" dirty="0">
              <a:solidFill>
                <a:srgbClr val="0070C0"/>
              </a:solidFill>
            </a:endParaRPr>
          </a:p>
          <a:p>
            <a:pPr marL="457200" lvl="1" indent="0" fontAlgn="auto">
              <a:spcAft>
                <a:spcPts val="0"/>
              </a:spcAft>
              <a:buFont typeface="Arial" panose="020B0604020202020204" pitchFamily="34" charset="0"/>
              <a:buNone/>
              <a:defRPr/>
            </a:pPr>
            <a:r>
              <a:rPr lang="nl-BE" sz="2800" b="1" i="1" dirty="0">
                <a:solidFill>
                  <a:srgbClr val="FF0000"/>
                </a:solidFill>
              </a:rPr>
              <a:t>!! 3-6% kan wijzigen, afhankelijk van de productspecificaties !!</a:t>
            </a:r>
          </a:p>
        </p:txBody>
      </p:sp>
    </p:spTree>
    <p:extLst>
      <p:ext uri="{BB962C8B-B14F-4D97-AF65-F5344CB8AC3E}">
        <p14:creationId xmlns:p14="http://schemas.microsoft.com/office/powerpoint/2010/main" val="670373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4"/>
          <p:cNvSpPr>
            <a:spLocks noGrp="1"/>
          </p:cNvSpPr>
          <p:nvPr>
            <p:ph type="title"/>
          </p:nvPr>
        </p:nvSpPr>
        <p:spPr/>
        <p:txBody>
          <a:bodyPr rtlCol="0">
            <a:normAutofit/>
          </a:bodyPr>
          <a:lstStyle/>
          <a:p>
            <a:pPr fontAlgn="auto">
              <a:spcAft>
                <a:spcPts val="0"/>
              </a:spcAft>
              <a:defRPr/>
            </a:pPr>
            <a:r>
              <a:rPr lang="nl-NL" dirty="0">
                <a:solidFill>
                  <a:srgbClr val="FFC000"/>
                </a:solidFill>
              </a:rPr>
              <a:t>Klasse B</a:t>
            </a:r>
            <a:r>
              <a:rPr lang="nl-NL" dirty="0">
                <a:solidFill>
                  <a:srgbClr val="FFFF00"/>
                </a:solidFill>
              </a:rPr>
              <a:t> </a:t>
            </a:r>
            <a:r>
              <a:rPr lang="nl-NL" dirty="0"/>
              <a:t>schuim – Polariteit of Alcoholresistentie</a:t>
            </a:r>
          </a:p>
        </p:txBody>
      </p:sp>
      <p:sp>
        <p:nvSpPr>
          <p:cNvPr id="4" name="Tijdelijke aanduiding voor inhoud 3"/>
          <p:cNvSpPr>
            <a:spLocks noGrp="1"/>
          </p:cNvSpPr>
          <p:nvPr>
            <p:ph sz="half" idx="1"/>
          </p:nvPr>
        </p:nvSpPr>
        <p:spPr>
          <a:xfrm>
            <a:off x="468313" y="1268413"/>
            <a:ext cx="3887663" cy="5226050"/>
          </a:xfrm>
        </p:spPr>
        <p:txBody>
          <a:bodyPr rtlCol="0">
            <a:normAutofit/>
          </a:bodyPr>
          <a:lstStyle/>
          <a:p>
            <a:pPr marL="0" indent="0" fontAlgn="auto">
              <a:spcBef>
                <a:spcPts val="0"/>
              </a:spcBef>
              <a:spcAft>
                <a:spcPts val="0"/>
              </a:spcAft>
              <a:buNone/>
              <a:defRPr/>
            </a:pPr>
            <a:r>
              <a:rPr lang="nl-BE" b="1" dirty="0">
                <a:solidFill>
                  <a:srgbClr val="FF0000"/>
                </a:solidFill>
              </a:rPr>
              <a:t>Apolaire vloeistoffen </a:t>
            </a:r>
          </a:p>
          <a:p>
            <a:pPr marL="0" indent="0" fontAlgn="auto">
              <a:spcBef>
                <a:spcPts val="0"/>
              </a:spcBef>
              <a:spcAft>
                <a:spcPts val="0"/>
              </a:spcAft>
              <a:buNone/>
              <a:defRPr/>
            </a:pPr>
            <a:endParaRPr lang="nl-BE" sz="1600" b="1" i="1" dirty="0">
              <a:solidFill>
                <a:srgbClr val="7030A0"/>
              </a:solidFill>
            </a:endParaRPr>
          </a:p>
          <a:p>
            <a:pPr marL="0" indent="0" fontAlgn="auto">
              <a:spcBef>
                <a:spcPts val="0"/>
              </a:spcBef>
              <a:spcAft>
                <a:spcPts val="0"/>
              </a:spcAft>
              <a:buNone/>
              <a:defRPr/>
            </a:pPr>
            <a:endParaRPr lang="nl-BE" sz="1600" b="1" i="1" dirty="0">
              <a:solidFill>
                <a:srgbClr val="7030A0"/>
              </a:solidFill>
            </a:endParaRPr>
          </a:p>
          <a:p>
            <a:pPr marL="0" indent="0" fontAlgn="auto">
              <a:spcBef>
                <a:spcPts val="0"/>
              </a:spcBef>
              <a:spcAft>
                <a:spcPts val="0"/>
              </a:spcAft>
              <a:buNone/>
              <a:defRPr/>
            </a:pPr>
            <a:r>
              <a:rPr lang="nl-BE" sz="1800" b="1" i="1" u="sng" dirty="0">
                <a:solidFill>
                  <a:srgbClr val="0070C0"/>
                </a:solidFill>
              </a:rPr>
              <a:t>Niet oplosbaar </a:t>
            </a:r>
            <a:r>
              <a:rPr lang="nl-BE" sz="1800" i="1" dirty="0">
                <a:solidFill>
                  <a:srgbClr val="0070C0"/>
                </a:solidFill>
              </a:rPr>
              <a:t>in water </a:t>
            </a:r>
            <a:r>
              <a:rPr lang="nl-BE" sz="1200" i="1" dirty="0">
                <a:solidFill>
                  <a:srgbClr val="0070C0"/>
                </a:solidFill>
              </a:rPr>
              <a:t>(Mazout, benzine,…)</a:t>
            </a:r>
          </a:p>
          <a:p>
            <a:pPr marL="57150" indent="0" fontAlgn="auto">
              <a:spcAft>
                <a:spcPts val="0"/>
              </a:spcAft>
              <a:buNone/>
              <a:defRPr/>
            </a:pPr>
            <a:endParaRPr lang="nl-BE" sz="1800" b="1" dirty="0">
              <a:sym typeface="Wingdings" panose="05000000000000000000" pitchFamily="2" charset="2"/>
            </a:endParaRPr>
          </a:p>
          <a:p>
            <a:pPr marL="0" indent="0" fontAlgn="auto">
              <a:spcAft>
                <a:spcPts val="0"/>
              </a:spcAft>
              <a:buNone/>
              <a:defRPr/>
            </a:pPr>
            <a:endParaRPr lang="nl-BE" dirty="0">
              <a:solidFill>
                <a:srgbClr val="FF0000"/>
              </a:solidFill>
            </a:endParaRPr>
          </a:p>
          <a:p>
            <a:pPr marL="0" indent="0" fontAlgn="auto">
              <a:spcAft>
                <a:spcPts val="0"/>
              </a:spcAft>
              <a:buFont typeface="Wingdings" pitchFamily="2" charset="2"/>
              <a:buNone/>
              <a:defRPr/>
            </a:pPr>
            <a:r>
              <a:rPr lang="nl-BE" b="1" dirty="0">
                <a:solidFill>
                  <a:srgbClr val="FF0000"/>
                </a:solidFill>
              </a:rPr>
              <a:t>Polaire vloeistoffen</a:t>
            </a:r>
          </a:p>
          <a:p>
            <a:pPr marL="57150" indent="0" fontAlgn="auto">
              <a:spcAft>
                <a:spcPts val="0"/>
              </a:spcAft>
              <a:buFont typeface="Arial" panose="020B0604020202020204" pitchFamily="34" charset="0"/>
              <a:buNone/>
              <a:defRPr/>
            </a:pPr>
            <a:endParaRPr lang="nl-BE" sz="1800" b="1" i="1" u="sng" dirty="0">
              <a:solidFill>
                <a:srgbClr val="0070C0"/>
              </a:solidFill>
            </a:endParaRPr>
          </a:p>
          <a:p>
            <a:pPr marL="57150" indent="0" fontAlgn="auto">
              <a:spcAft>
                <a:spcPts val="0"/>
              </a:spcAft>
              <a:buFont typeface="Arial" panose="020B0604020202020204" pitchFamily="34" charset="0"/>
              <a:buNone/>
              <a:defRPr/>
            </a:pPr>
            <a:r>
              <a:rPr lang="nl-BE" sz="1800" b="1" i="1" u="sng" dirty="0">
                <a:solidFill>
                  <a:srgbClr val="0070C0"/>
                </a:solidFill>
              </a:rPr>
              <a:t>Oplosbaar </a:t>
            </a:r>
            <a:r>
              <a:rPr lang="nl-BE" sz="1800" i="1" dirty="0">
                <a:solidFill>
                  <a:srgbClr val="0070C0"/>
                </a:solidFill>
              </a:rPr>
              <a:t>in water </a:t>
            </a:r>
            <a:r>
              <a:rPr lang="nl-BE" sz="1200" i="1" dirty="0">
                <a:solidFill>
                  <a:srgbClr val="0070C0"/>
                </a:solidFill>
              </a:rPr>
              <a:t>(vernietigt schuim)</a:t>
            </a:r>
          </a:p>
          <a:p>
            <a:pPr marL="57150" lvl="1" indent="0" fontAlgn="auto">
              <a:spcAft>
                <a:spcPts val="0"/>
              </a:spcAft>
              <a:buNone/>
              <a:defRPr/>
            </a:pPr>
            <a:endParaRPr lang="nl-BE" sz="1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628800"/>
            <a:ext cx="4463727" cy="3131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fontAlgn="auto">
              <a:spcAft>
                <a:spcPts val="0"/>
              </a:spcAft>
              <a:defRPr/>
            </a:pPr>
            <a:r>
              <a:rPr lang="nl-NL" dirty="0"/>
              <a:t>Klasse AB-Schuim</a:t>
            </a:r>
          </a:p>
        </p:txBody>
      </p:sp>
      <p:sp>
        <p:nvSpPr>
          <p:cNvPr id="3" name="Tijdelijke aanduiding voor inhoud 2"/>
          <p:cNvSpPr>
            <a:spLocks noGrp="1"/>
          </p:cNvSpPr>
          <p:nvPr>
            <p:ph idx="4294967295"/>
          </p:nvPr>
        </p:nvSpPr>
        <p:spPr>
          <a:xfrm>
            <a:off x="0" y="3168650"/>
            <a:ext cx="5400675" cy="2417763"/>
          </a:xfrm>
        </p:spPr>
        <p:txBody>
          <a:bodyPr rtlCol="0">
            <a:normAutofit/>
          </a:bodyPr>
          <a:lstStyle/>
          <a:p>
            <a:pPr marL="457200" lvl="1" indent="0" fontAlgn="auto">
              <a:spcAft>
                <a:spcPts val="0"/>
              </a:spcAft>
              <a:buFont typeface="Arial" panose="020B0604020202020204" pitchFamily="34" charset="0"/>
              <a:buNone/>
              <a:defRPr/>
            </a:pPr>
            <a:endParaRPr lang="nl-BE" sz="2000" b="1" i="1" dirty="0">
              <a:solidFill>
                <a:srgbClr val="0070C0"/>
              </a:solidFill>
            </a:endParaRPr>
          </a:p>
          <a:p>
            <a:pPr marL="457200" lvl="1" indent="0" fontAlgn="auto">
              <a:spcAft>
                <a:spcPts val="0"/>
              </a:spcAft>
              <a:buFont typeface="Arial" panose="020B0604020202020204" pitchFamily="34" charset="0"/>
              <a:buNone/>
              <a:defRPr/>
            </a:pPr>
            <a:endParaRPr lang="nl-BE" sz="2000" b="1" i="1" dirty="0">
              <a:solidFill>
                <a:srgbClr val="0070C0"/>
              </a:solidFill>
            </a:endParaRPr>
          </a:p>
          <a:p>
            <a:pPr marL="457200" lvl="1" indent="0" fontAlgn="auto">
              <a:spcAft>
                <a:spcPts val="0"/>
              </a:spcAft>
              <a:buFont typeface="Arial" panose="020B0604020202020204" pitchFamily="34" charset="0"/>
              <a:buNone/>
              <a:defRPr/>
            </a:pPr>
            <a:endParaRPr lang="nl-BE" sz="2000" b="1" i="1" dirty="0">
              <a:solidFill>
                <a:srgbClr val="0070C0"/>
              </a:solidFill>
            </a:endParaRPr>
          </a:p>
          <a:p>
            <a:pPr marL="457200" lvl="1" indent="0" fontAlgn="auto">
              <a:spcAft>
                <a:spcPts val="0"/>
              </a:spcAft>
              <a:buFont typeface="Arial" panose="020B0604020202020204" pitchFamily="34" charset="0"/>
              <a:buNone/>
              <a:defRPr/>
            </a:pPr>
            <a:endParaRPr lang="nl-BE" sz="2000" b="1" i="1" dirty="0">
              <a:solidFill>
                <a:srgbClr val="0070C0"/>
              </a:solidFill>
            </a:endParaRPr>
          </a:p>
          <a:p>
            <a:pPr marL="328613" lvl="1" indent="0" fontAlgn="auto">
              <a:spcAft>
                <a:spcPts val="0"/>
              </a:spcAft>
              <a:buFont typeface="Arial" panose="020B0604020202020204" pitchFamily="34" charset="0"/>
              <a:buNone/>
              <a:defRPr/>
            </a:pPr>
            <a:endParaRPr lang="is-IS"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9" y="1237373"/>
            <a:ext cx="906712" cy="125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EA0190D0-0742-4A57-A11A-5B60668530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9879" y="1251046"/>
            <a:ext cx="900100" cy="124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a:extLst>
              <a:ext uri="{FF2B5EF4-FFF2-40B4-BE49-F238E27FC236}">
                <a16:creationId xmlns:a16="http://schemas.microsoft.com/office/drawing/2014/main" id="{B4BDFAF7-768C-4E64-9BE4-7F7FC1824B81}"/>
              </a:ext>
            </a:extLst>
          </p:cNvPr>
          <p:cNvSpPr txBox="1"/>
          <p:nvPr/>
        </p:nvSpPr>
        <p:spPr>
          <a:xfrm>
            <a:off x="4382979" y="1322306"/>
            <a:ext cx="378042" cy="1015663"/>
          </a:xfrm>
          <a:prstGeom prst="rect">
            <a:avLst/>
          </a:prstGeom>
          <a:noFill/>
        </p:spPr>
        <p:txBody>
          <a:bodyPr wrap="square" rtlCol="0">
            <a:spAutoFit/>
          </a:bodyPr>
          <a:lstStyle/>
          <a:p>
            <a:r>
              <a:rPr lang="nl-BE" sz="6000" b="1" dirty="0">
                <a:solidFill>
                  <a:srgbClr val="000000"/>
                </a:solidFill>
              </a:rPr>
              <a:t>+</a:t>
            </a:r>
          </a:p>
        </p:txBody>
      </p:sp>
      <p:sp>
        <p:nvSpPr>
          <p:cNvPr id="14" name="Rechthoek 13">
            <a:extLst>
              <a:ext uri="{FF2B5EF4-FFF2-40B4-BE49-F238E27FC236}">
                <a16:creationId xmlns:a16="http://schemas.microsoft.com/office/drawing/2014/main" id="{8056BE1F-2F7A-4B3A-BC71-6A2319718601}"/>
              </a:ext>
            </a:extLst>
          </p:cNvPr>
          <p:cNvSpPr/>
          <p:nvPr/>
        </p:nvSpPr>
        <p:spPr>
          <a:xfrm>
            <a:off x="3394928" y="2944675"/>
            <a:ext cx="2761248" cy="769441"/>
          </a:xfrm>
          <a:prstGeom prst="rect">
            <a:avLst/>
          </a:prstGeom>
        </p:spPr>
        <p:txBody>
          <a:bodyPr wrap="square">
            <a:spAutoFit/>
          </a:bodyPr>
          <a:lstStyle/>
          <a:p>
            <a:pPr fontAlgn="auto">
              <a:spcAft>
                <a:spcPts val="0"/>
              </a:spcAft>
              <a:defRPr/>
            </a:pPr>
            <a:r>
              <a:rPr lang="nl-NL" sz="2800" b="1" dirty="0">
                <a:solidFill>
                  <a:srgbClr val="000000"/>
                </a:solidFill>
                <a:effectLst>
                  <a:outerShdw blurRad="38100" dist="38100" dir="2700000" algn="tl">
                    <a:srgbClr val="000000">
                      <a:alpha val="43137"/>
                    </a:srgbClr>
                  </a:outerShdw>
                </a:effectLst>
              </a:rPr>
              <a:t>  POLYVALENT</a:t>
            </a:r>
          </a:p>
          <a:p>
            <a:pPr fontAlgn="auto">
              <a:spcAft>
                <a:spcPts val="0"/>
              </a:spcAft>
              <a:defRPr/>
            </a:pPr>
            <a:r>
              <a:rPr lang="nl-NL" sz="1600" b="1" dirty="0">
                <a:solidFill>
                  <a:srgbClr val="000000"/>
                </a:solidFill>
                <a:effectLst>
                  <a:outerShdw blurRad="38100" dist="38100" dir="2700000" algn="tl">
                    <a:srgbClr val="000000">
                      <a:alpha val="43137"/>
                    </a:srgbClr>
                  </a:outerShdw>
                </a:effectLst>
              </a:rPr>
              <a:t> </a:t>
            </a:r>
            <a:r>
              <a:rPr lang="nl-NL" sz="1600" b="1" i="1" dirty="0">
                <a:solidFill>
                  <a:srgbClr val="000000"/>
                </a:solidFill>
                <a:effectLst>
                  <a:outerShdw blurRad="38100" dist="38100" dir="2700000" algn="tl">
                    <a:srgbClr val="000000">
                      <a:alpha val="43137"/>
                    </a:srgbClr>
                  </a:outerShdw>
                </a:effectLst>
              </a:rPr>
              <a:t>(dus ook Alcoholbestendig)</a:t>
            </a:r>
          </a:p>
        </p:txBody>
      </p:sp>
      <p:sp>
        <p:nvSpPr>
          <p:cNvPr id="16" name="Rechthoek 15">
            <a:extLst>
              <a:ext uri="{FF2B5EF4-FFF2-40B4-BE49-F238E27FC236}">
                <a16:creationId xmlns:a16="http://schemas.microsoft.com/office/drawing/2014/main" id="{C14A61F8-E88D-4549-A826-15B9C255E71D}"/>
              </a:ext>
            </a:extLst>
          </p:cNvPr>
          <p:cNvSpPr/>
          <p:nvPr/>
        </p:nvSpPr>
        <p:spPr>
          <a:xfrm>
            <a:off x="3191376" y="3814780"/>
            <a:ext cx="2761248" cy="1169551"/>
          </a:xfrm>
          <a:prstGeom prst="rect">
            <a:avLst/>
          </a:prstGeom>
        </p:spPr>
        <p:txBody>
          <a:bodyPr wrap="square">
            <a:spAutoFit/>
          </a:bodyPr>
          <a:lstStyle/>
          <a:p>
            <a:pPr algn="ctr"/>
            <a:r>
              <a:rPr lang="nl-NL" sz="3200" b="1" i="1" dirty="0">
                <a:ln w="6600">
                  <a:solidFill>
                    <a:schemeClr val="accent2"/>
                  </a:solidFill>
                  <a:prstDash val="solid"/>
                </a:ln>
                <a:solidFill>
                  <a:srgbClr val="000000"/>
                </a:solidFill>
                <a:effectLst>
                  <a:outerShdw dist="38100" dir="2700000" algn="tl" rotWithShape="0">
                    <a:schemeClr val="accent2"/>
                  </a:outerShdw>
                </a:effectLst>
              </a:rPr>
              <a:t>0,1</a:t>
            </a:r>
            <a:r>
              <a:rPr lang="nl-NL" sz="5400" b="1" i="1" dirty="0">
                <a:ln w="6600">
                  <a:solidFill>
                    <a:schemeClr val="accent2"/>
                  </a:solidFill>
                  <a:prstDash val="solid"/>
                </a:ln>
                <a:solidFill>
                  <a:srgbClr val="000000"/>
                </a:solidFill>
                <a:effectLst>
                  <a:outerShdw dist="38100" dir="2700000" algn="tl" rotWithShape="0">
                    <a:schemeClr val="accent2"/>
                  </a:outerShdw>
                </a:effectLst>
              </a:rPr>
              <a:t>%</a:t>
            </a:r>
            <a:r>
              <a:rPr lang="nl-NL" sz="2800" b="1" i="1" dirty="0">
                <a:ln w="6600">
                  <a:solidFill>
                    <a:schemeClr val="accent2"/>
                  </a:solidFill>
                  <a:prstDash val="solid"/>
                </a:ln>
                <a:solidFill>
                  <a:srgbClr val="000000"/>
                </a:solidFill>
                <a:effectLst>
                  <a:outerShdw dist="38100" dir="2700000" algn="tl" rotWithShape="0">
                    <a:schemeClr val="accent2"/>
                  </a:outerShdw>
                </a:effectLst>
              </a:rPr>
              <a:t> - </a:t>
            </a:r>
            <a:r>
              <a:rPr lang="nl-NL" sz="5400" b="1" i="1" dirty="0">
                <a:ln w="6600">
                  <a:solidFill>
                    <a:schemeClr val="accent2"/>
                  </a:solidFill>
                  <a:prstDash val="solid"/>
                </a:ln>
                <a:solidFill>
                  <a:srgbClr val="000000"/>
                </a:solidFill>
                <a:effectLst>
                  <a:outerShdw dist="38100" dir="2700000" algn="tl" rotWithShape="0">
                    <a:schemeClr val="accent2"/>
                  </a:outerShdw>
                </a:effectLst>
              </a:rPr>
              <a:t>6%</a:t>
            </a:r>
            <a:endParaRPr lang="nl-NL" sz="1600" b="1" i="1" dirty="0">
              <a:ln w="6600">
                <a:solidFill>
                  <a:schemeClr val="accent2"/>
                </a:solidFill>
                <a:prstDash val="solid"/>
              </a:ln>
              <a:solidFill>
                <a:srgbClr val="000000"/>
              </a:solidFill>
              <a:effectLst>
                <a:outerShdw dist="38100" dir="2700000" algn="tl" rotWithShape="0">
                  <a:schemeClr val="accent2"/>
                </a:outerShdw>
              </a:effectLst>
            </a:endParaRPr>
          </a:p>
          <a:p>
            <a:pPr algn="ctr"/>
            <a:r>
              <a:rPr lang="nl-NL" sz="1600" b="1" i="1" dirty="0" err="1">
                <a:solidFill>
                  <a:srgbClr val="000000"/>
                </a:solidFill>
              </a:rPr>
              <a:t>Afh</a:t>
            </a:r>
            <a:r>
              <a:rPr lang="nl-NL" sz="1600" b="1" i="1" dirty="0">
                <a:solidFill>
                  <a:srgbClr val="000000"/>
                </a:solidFill>
              </a:rPr>
              <a:t>. gebruik/inzet</a:t>
            </a:r>
          </a:p>
        </p:txBody>
      </p:sp>
    </p:spTree>
    <p:extLst>
      <p:ext uri="{BB962C8B-B14F-4D97-AF65-F5344CB8AC3E}">
        <p14:creationId xmlns:p14="http://schemas.microsoft.com/office/powerpoint/2010/main" val="666929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normAutofit/>
          </a:bodyPr>
          <a:lstStyle/>
          <a:p>
            <a:pPr fontAlgn="auto">
              <a:spcAft>
                <a:spcPts val="0"/>
              </a:spcAft>
              <a:defRPr/>
            </a:pPr>
            <a:r>
              <a:rPr lang="nl-NL" dirty="0"/>
              <a:t>DUS … hoeveel % ?</a:t>
            </a:r>
          </a:p>
        </p:txBody>
      </p:sp>
      <p:sp>
        <p:nvSpPr>
          <p:cNvPr id="12" name="Rechthoek 11"/>
          <p:cNvSpPr/>
          <p:nvPr/>
        </p:nvSpPr>
        <p:spPr>
          <a:xfrm>
            <a:off x="2170889" y="3677551"/>
            <a:ext cx="6565807" cy="2000548"/>
          </a:xfrm>
          <a:prstGeom prst="rect">
            <a:avLst/>
          </a:prstGeom>
          <a:noFill/>
        </p:spPr>
        <p:txBody>
          <a:bodyPr wrap="square">
            <a:spAutoFit/>
          </a:bodyPr>
          <a:lstStyle/>
          <a:p>
            <a:pPr fontAlgn="auto">
              <a:spcBef>
                <a:spcPts val="0"/>
              </a:spcBef>
              <a:spcAft>
                <a:spcPts val="0"/>
              </a:spcAft>
              <a:defRPr/>
            </a:pPr>
            <a:r>
              <a:rPr lang="nl-NL" sz="4800" b="1" dirty="0">
                <a:ln w="6600">
                  <a:solidFill>
                    <a:schemeClr val="accent2"/>
                  </a:solidFill>
                  <a:prstDash val="solid"/>
                </a:ln>
                <a:solidFill>
                  <a:srgbClr val="FF0000"/>
                </a:solidFill>
                <a:effectLst>
                  <a:outerShdw dist="38100" dir="2700000" algn="tl" rotWithShape="0">
                    <a:schemeClr val="accent2"/>
                  </a:outerShdw>
                </a:effectLst>
                <a:latin typeface="+mn-lt"/>
                <a:cs typeface="+mn-cs"/>
              </a:rPr>
              <a:t>3%</a:t>
            </a:r>
            <a:r>
              <a:rPr lang="nl-NL" sz="4800" b="1" dirty="0">
                <a:ln w="6600">
                  <a:solidFill>
                    <a:schemeClr val="accent2"/>
                  </a:solidFill>
                  <a:prstDash val="solid"/>
                </a:ln>
                <a:solidFill>
                  <a:srgbClr val="FFFFFF"/>
                </a:solidFill>
                <a:effectLst>
                  <a:outerShdw dist="38100" dir="2700000" algn="tl" rotWithShape="0">
                    <a:schemeClr val="accent2"/>
                  </a:outerShdw>
                </a:effectLst>
                <a:latin typeface="+mn-lt"/>
                <a:cs typeface="+mn-cs"/>
              </a:rPr>
              <a:t> 		</a:t>
            </a:r>
            <a:r>
              <a:rPr lang="nl-NL" sz="2800" b="1" dirty="0">
                <a:ln w="6600">
                  <a:solidFill>
                    <a:schemeClr val="accent2"/>
                  </a:solidFill>
                  <a:prstDash val="solid"/>
                </a:ln>
                <a:solidFill>
                  <a:srgbClr val="000000"/>
                </a:solidFill>
                <a:sym typeface="Wingdings" panose="05000000000000000000" pitchFamily="2" charset="2"/>
              </a:rPr>
              <a:t> Afdekken plasbranden</a:t>
            </a:r>
            <a:endParaRPr lang="nl-NL" sz="2800" b="1" dirty="0">
              <a:ln w="6600">
                <a:solidFill>
                  <a:schemeClr val="accent2"/>
                </a:solidFill>
                <a:prstDash val="solid"/>
              </a:ln>
              <a:solidFill>
                <a:srgbClr val="000000"/>
              </a:solidFill>
              <a:latin typeface="+mn-lt"/>
              <a:cs typeface="+mn-cs"/>
            </a:endParaRPr>
          </a:p>
          <a:p>
            <a:pPr fontAlgn="auto">
              <a:spcBef>
                <a:spcPts val="0"/>
              </a:spcBef>
              <a:spcAft>
                <a:spcPts val="0"/>
              </a:spcAft>
              <a:defRPr/>
            </a:pPr>
            <a:r>
              <a:rPr lang="nl-NL" sz="4800" b="1" dirty="0">
                <a:ln w="6600">
                  <a:solidFill>
                    <a:schemeClr val="accent2"/>
                  </a:solidFill>
                  <a:prstDash val="solid"/>
                </a:ln>
                <a:solidFill>
                  <a:srgbClr val="FF0000"/>
                </a:solidFill>
                <a:effectLst>
                  <a:outerShdw dist="38100" dir="2700000" algn="tl" rotWithShape="0">
                    <a:schemeClr val="accent2"/>
                  </a:outerShdw>
                </a:effectLst>
                <a:latin typeface="+mn-lt"/>
                <a:cs typeface="+mn-cs"/>
              </a:rPr>
              <a:t>6%</a:t>
            </a:r>
            <a:r>
              <a:rPr lang="nl-NL" sz="4800" b="1" dirty="0">
                <a:ln w="6600">
                  <a:solidFill>
                    <a:schemeClr val="accent2"/>
                  </a:solidFill>
                  <a:prstDash val="solid"/>
                </a:ln>
                <a:solidFill>
                  <a:srgbClr val="FFFFFF"/>
                </a:solidFill>
                <a:effectLst>
                  <a:outerShdw dist="38100" dir="2700000" algn="tl" rotWithShape="0">
                    <a:schemeClr val="accent2"/>
                  </a:outerShdw>
                </a:effectLst>
                <a:latin typeface="+mn-lt"/>
                <a:cs typeface="+mn-cs"/>
              </a:rPr>
              <a:t>  	</a:t>
            </a:r>
            <a:r>
              <a:rPr lang="nl-NL" sz="2800" b="1" dirty="0">
                <a:ln w="6600">
                  <a:solidFill>
                    <a:schemeClr val="accent2"/>
                  </a:solidFill>
                  <a:prstDash val="solid"/>
                </a:ln>
                <a:solidFill>
                  <a:srgbClr val="000000"/>
                </a:solidFill>
                <a:sym typeface="Wingdings" panose="05000000000000000000" pitchFamily="2" charset="2"/>
              </a:rPr>
              <a:t> Grote volumes vullen</a:t>
            </a:r>
          </a:p>
          <a:p>
            <a:pPr fontAlgn="auto">
              <a:spcBef>
                <a:spcPts val="0"/>
              </a:spcBef>
              <a:spcAft>
                <a:spcPts val="0"/>
              </a:spcAft>
              <a:defRPr/>
            </a:pPr>
            <a:r>
              <a:rPr lang="nl-NL" sz="2800" b="1" dirty="0">
                <a:ln w="6600">
                  <a:solidFill>
                    <a:schemeClr val="accent2"/>
                  </a:solidFill>
                  <a:prstDash val="solid"/>
                </a:ln>
                <a:solidFill>
                  <a:srgbClr val="000000"/>
                </a:solidFill>
                <a:latin typeface="+mn-lt"/>
                <a:cs typeface="+mn-cs"/>
                <a:sym typeface="Wingdings" panose="05000000000000000000" pitchFamily="2" charset="2"/>
              </a:rPr>
              <a:t>		      of snelle afbraak</a:t>
            </a:r>
            <a:endParaRPr lang="nl-NL" sz="2800" b="1" dirty="0">
              <a:ln w="6600">
                <a:solidFill>
                  <a:schemeClr val="accent2"/>
                </a:solidFill>
                <a:prstDash val="solid"/>
              </a:ln>
              <a:solidFill>
                <a:srgbClr val="000000"/>
              </a:solidFill>
              <a:latin typeface="+mn-lt"/>
              <a:cs typeface="+mn-cs"/>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450" y="3652617"/>
            <a:ext cx="1364085" cy="188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ep 26"/>
          <p:cNvGrpSpPr>
            <a:grpSpLocks/>
          </p:cNvGrpSpPr>
          <p:nvPr/>
        </p:nvGrpSpPr>
        <p:grpSpPr bwMode="auto">
          <a:xfrm>
            <a:off x="1958912" y="1665286"/>
            <a:ext cx="6580188" cy="1635167"/>
            <a:chOff x="269019" y="4067780"/>
            <a:chExt cx="7831299" cy="1363906"/>
          </a:xfrm>
        </p:grpSpPr>
        <p:cxnSp>
          <p:nvCxnSpPr>
            <p:cNvPr id="13" name="Rechte verbindingslijn met pijl 12"/>
            <p:cNvCxnSpPr/>
            <p:nvPr/>
          </p:nvCxnSpPr>
          <p:spPr>
            <a:xfrm>
              <a:off x="756468" y="4724557"/>
              <a:ext cx="734385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kstvak 28"/>
            <p:cNvSpPr txBox="1">
              <a:spLocks noChangeArrowheads="1"/>
            </p:cNvSpPr>
            <p:nvPr/>
          </p:nvSpPr>
          <p:spPr bwMode="auto">
            <a:xfrm>
              <a:off x="269019" y="4524799"/>
              <a:ext cx="559363" cy="3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BE" altLang="nl-NL" b="1">
                  <a:solidFill>
                    <a:srgbClr val="000000"/>
                  </a:solidFill>
                </a:rPr>
                <a:t>0%</a:t>
              </a:r>
            </a:p>
          </p:txBody>
        </p:sp>
        <p:grpSp>
          <p:nvGrpSpPr>
            <p:cNvPr id="15" name="Groep 29"/>
            <p:cNvGrpSpPr>
              <a:grpSpLocks/>
            </p:cNvGrpSpPr>
            <p:nvPr/>
          </p:nvGrpSpPr>
          <p:grpSpPr bwMode="auto">
            <a:xfrm>
              <a:off x="885557" y="4077072"/>
              <a:ext cx="769220" cy="848755"/>
              <a:chOff x="885557" y="4077072"/>
              <a:chExt cx="769220" cy="848755"/>
            </a:xfrm>
          </p:grpSpPr>
          <p:cxnSp>
            <p:nvCxnSpPr>
              <p:cNvPr id="29" name="Rechte verbindingslijn 28"/>
              <p:cNvCxnSpPr/>
              <p:nvPr/>
            </p:nvCxnSpPr>
            <p:spPr>
              <a:xfrm>
                <a:off x="1115442" y="4524611"/>
                <a:ext cx="0" cy="40121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kstvak 44"/>
              <p:cNvSpPr txBox="1">
                <a:spLocks noChangeArrowheads="1"/>
              </p:cNvSpPr>
              <p:nvPr/>
            </p:nvSpPr>
            <p:spPr bwMode="auto">
              <a:xfrm>
                <a:off x="885557" y="4077072"/>
                <a:ext cx="769220" cy="3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BE" altLang="nl-NL" b="1">
                    <a:solidFill>
                      <a:srgbClr val="000000"/>
                    </a:solidFill>
                  </a:rPr>
                  <a:t>0,1%</a:t>
                </a:r>
              </a:p>
            </p:txBody>
          </p:sp>
        </p:grpSp>
        <p:grpSp>
          <p:nvGrpSpPr>
            <p:cNvPr id="16" name="Groep 30"/>
            <p:cNvGrpSpPr>
              <a:grpSpLocks/>
            </p:cNvGrpSpPr>
            <p:nvPr/>
          </p:nvGrpSpPr>
          <p:grpSpPr bwMode="auto">
            <a:xfrm>
              <a:off x="2637413" y="4077072"/>
              <a:ext cx="769220" cy="864645"/>
              <a:chOff x="2051720" y="4077072"/>
              <a:chExt cx="769220" cy="864645"/>
            </a:xfrm>
          </p:grpSpPr>
          <p:cxnSp>
            <p:nvCxnSpPr>
              <p:cNvPr id="27" name="Rechte verbindingslijn 26"/>
              <p:cNvCxnSpPr/>
              <p:nvPr/>
            </p:nvCxnSpPr>
            <p:spPr>
              <a:xfrm>
                <a:off x="2339732" y="4540501"/>
                <a:ext cx="0" cy="40121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kstvak 42"/>
              <p:cNvSpPr txBox="1">
                <a:spLocks noChangeArrowheads="1"/>
              </p:cNvSpPr>
              <p:nvPr/>
            </p:nvSpPr>
            <p:spPr bwMode="auto">
              <a:xfrm>
                <a:off x="2051720" y="4077072"/>
                <a:ext cx="769220" cy="3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BE" altLang="nl-NL" b="1">
                    <a:solidFill>
                      <a:srgbClr val="000000"/>
                    </a:solidFill>
                  </a:rPr>
                  <a:t>0,3%</a:t>
                </a:r>
              </a:p>
            </p:txBody>
          </p:sp>
        </p:grpSp>
        <p:grpSp>
          <p:nvGrpSpPr>
            <p:cNvPr id="17" name="Groep 31"/>
            <p:cNvGrpSpPr>
              <a:grpSpLocks/>
            </p:cNvGrpSpPr>
            <p:nvPr/>
          </p:nvGrpSpPr>
          <p:grpSpPr bwMode="auto">
            <a:xfrm>
              <a:off x="4499992" y="4067780"/>
              <a:ext cx="769220" cy="842157"/>
              <a:chOff x="3333829" y="4067780"/>
              <a:chExt cx="769220" cy="842157"/>
            </a:xfrm>
          </p:grpSpPr>
          <p:cxnSp>
            <p:nvCxnSpPr>
              <p:cNvPr id="25" name="Rechte verbindingslijn 24"/>
              <p:cNvCxnSpPr/>
              <p:nvPr/>
            </p:nvCxnSpPr>
            <p:spPr>
              <a:xfrm>
                <a:off x="3563579" y="4508721"/>
                <a:ext cx="0" cy="40121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kstvak 40"/>
              <p:cNvSpPr txBox="1">
                <a:spLocks noChangeArrowheads="1"/>
              </p:cNvSpPr>
              <p:nvPr/>
            </p:nvSpPr>
            <p:spPr bwMode="auto">
              <a:xfrm>
                <a:off x="3333829" y="4067780"/>
                <a:ext cx="769220" cy="3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BE" altLang="nl-NL" b="1">
                    <a:solidFill>
                      <a:srgbClr val="000000"/>
                    </a:solidFill>
                  </a:rPr>
                  <a:t>0,5%</a:t>
                </a:r>
              </a:p>
            </p:txBody>
          </p:sp>
        </p:grpSp>
        <p:grpSp>
          <p:nvGrpSpPr>
            <p:cNvPr id="18" name="Groep 32"/>
            <p:cNvGrpSpPr>
              <a:grpSpLocks/>
            </p:cNvGrpSpPr>
            <p:nvPr/>
          </p:nvGrpSpPr>
          <p:grpSpPr bwMode="auto">
            <a:xfrm>
              <a:off x="6165805" y="4077072"/>
              <a:ext cx="769220" cy="832865"/>
              <a:chOff x="4701981" y="4077072"/>
              <a:chExt cx="769220" cy="832865"/>
            </a:xfrm>
          </p:grpSpPr>
          <p:cxnSp>
            <p:nvCxnSpPr>
              <p:cNvPr id="23" name="Rechte verbindingslijn 22"/>
              <p:cNvCxnSpPr/>
              <p:nvPr/>
            </p:nvCxnSpPr>
            <p:spPr>
              <a:xfrm>
                <a:off x="5004108" y="4508721"/>
                <a:ext cx="0" cy="40121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kstvak 38"/>
              <p:cNvSpPr txBox="1">
                <a:spLocks noChangeArrowheads="1"/>
              </p:cNvSpPr>
              <p:nvPr/>
            </p:nvSpPr>
            <p:spPr bwMode="auto">
              <a:xfrm>
                <a:off x="4701981" y="4077072"/>
                <a:ext cx="769220" cy="3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BE" altLang="nl-NL" b="1">
                    <a:solidFill>
                      <a:srgbClr val="000000"/>
                    </a:solidFill>
                  </a:rPr>
                  <a:t>0,8%</a:t>
                </a:r>
              </a:p>
            </p:txBody>
          </p:sp>
        </p:grpSp>
        <p:sp>
          <p:nvSpPr>
            <p:cNvPr id="19" name="Tekstvak 33"/>
            <p:cNvSpPr txBox="1">
              <a:spLocks noChangeArrowheads="1"/>
            </p:cNvSpPr>
            <p:nvPr/>
          </p:nvSpPr>
          <p:spPr bwMode="auto">
            <a:xfrm>
              <a:off x="1401178" y="4892576"/>
              <a:ext cx="1364449" cy="3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BE" altLang="nl-NL" b="1">
                  <a:solidFill>
                    <a:srgbClr val="000000"/>
                  </a:solidFill>
                </a:rPr>
                <a:t>nablussen</a:t>
              </a:r>
            </a:p>
          </p:txBody>
        </p:sp>
        <p:sp>
          <p:nvSpPr>
            <p:cNvPr id="20" name="Tekstvak 34"/>
            <p:cNvSpPr txBox="1">
              <a:spLocks noChangeArrowheads="1"/>
            </p:cNvSpPr>
            <p:nvPr/>
          </p:nvSpPr>
          <p:spPr bwMode="auto">
            <a:xfrm>
              <a:off x="3376222" y="4931876"/>
              <a:ext cx="1082096" cy="3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BE" altLang="nl-NL" b="1">
                  <a:solidFill>
                    <a:srgbClr val="000000"/>
                  </a:solidFill>
                </a:rPr>
                <a:t>blussen</a:t>
              </a:r>
            </a:p>
          </p:txBody>
        </p:sp>
        <p:sp>
          <p:nvSpPr>
            <p:cNvPr id="21" name="Tekstvak 35"/>
            <p:cNvSpPr txBox="1">
              <a:spLocks noChangeArrowheads="1"/>
            </p:cNvSpPr>
            <p:nvPr/>
          </p:nvSpPr>
          <p:spPr bwMode="auto">
            <a:xfrm>
              <a:off x="4991948" y="4892576"/>
              <a:ext cx="1454115" cy="53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BE" altLang="nl-NL" b="1">
                  <a:solidFill>
                    <a:srgbClr val="000000"/>
                  </a:solidFill>
                </a:rPr>
                <a:t>preventief </a:t>
              </a:r>
            </a:p>
            <a:p>
              <a:r>
                <a:rPr lang="nl-BE" altLang="nl-NL" b="1">
                  <a:solidFill>
                    <a:srgbClr val="000000"/>
                  </a:solidFill>
                </a:rPr>
                <a:t>afdekken</a:t>
              </a:r>
            </a:p>
          </p:txBody>
        </p:sp>
        <p:sp>
          <p:nvSpPr>
            <p:cNvPr id="22" name="Tekstvak 36"/>
            <p:cNvSpPr txBox="1">
              <a:spLocks noChangeArrowheads="1"/>
            </p:cNvSpPr>
            <p:nvPr/>
          </p:nvSpPr>
          <p:spPr bwMode="auto">
            <a:xfrm>
              <a:off x="6588224" y="4869160"/>
              <a:ext cx="1508830" cy="3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BE" altLang="nl-NL" b="1" dirty="0">
                  <a:solidFill>
                    <a:srgbClr val="000000"/>
                  </a:solidFill>
                </a:rPr>
                <a:t>isolatielaag</a:t>
              </a:r>
            </a:p>
          </p:txBody>
        </p:sp>
      </p:grpSp>
      <p:pic>
        <p:nvPicPr>
          <p:cNvPr id="33" name="Picture 2">
            <a:extLst>
              <a:ext uri="{FF2B5EF4-FFF2-40B4-BE49-F238E27FC236}">
                <a16:creationId xmlns:a16="http://schemas.microsoft.com/office/drawing/2014/main" id="{B0B306E7-8A10-403F-AEB0-F912C92E84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851" y="1448399"/>
            <a:ext cx="1308318" cy="180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78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rtlCol="0">
            <a:normAutofit/>
          </a:bodyPr>
          <a:lstStyle/>
          <a:p>
            <a:pPr fontAlgn="auto">
              <a:spcAft>
                <a:spcPts val="0"/>
              </a:spcAft>
              <a:defRPr/>
            </a:pPr>
            <a:r>
              <a:rPr lang="nl-NL" dirty="0"/>
              <a:t>Wat is er nodig …</a:t>
            </a:r>
          </a:p>
        </p:txBody>
      </p:sp>
      <p:sp>
        <p:nvSpPr>
          <p:cNvPr id="2" name="Tekstvak 1">
            <a:extLst>
              <a:ext uri="{FF2B5EF4-FFF2-40B4-BE49-F238E27FC236}">
                <a16:creationId xmlns:a16="http://schemas.microsoft.com/office/drawing/2014/main" id="{6B6150ED-0A51-40CE-8723-891BA7D9C47E}"/>
              </a:ext>
            </a:extLst>
          </p:cNvPr>
          <p:cNvSpPr txBox="1"/>
          <p:nvPr/>
        </p:nvSpPr>
        <p:spPr>
          <a:xfrm>
            <a:off x="1180652" y="1198365"/>
            <a:ext cx="2521275"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2400" b="1" i="0" u="none" strike="noStrike" kern="1200" cap="none" spc="0" normalizeH="0" baseline="0" noProof="0" dirty="0">
                <a:ln>
                  <a:noFill/>
                </a:ln>
                <a:solidFill>
                  <a:srgbClr val="000000"/>
                </a:solidFill>
                <a:effectLst/>
                <a:uLnTx/>
                <a:uFillTx/>
              </a:rPr>
              <a:t>Hoeveel</a:t>
            </a:r>
            <a:r>
              <a:rPr kumimoji="0" lang="nl-BE" sz="1800" b="1" i="0" u="none" strike="noStrike" kern="1200" cap="none" spc="0" normalizeH="0" baseline="0" noProof="0" dirty="0">
                <a:ln>
                  <a:noFill/>
                </a:ln>
                <a:solidFill>
                  <a:srgbClr val="000000"/>
                </a:solidFill>
                <a:effectLst/>
                <a:uLnTx/>
                <a:uFillTx/>
              </a:rPr>
              <a:t> </a:t>
            </a:r>
          </a:p>
          <a:p>
            <a:pPr marL="742950" lvl="1" indent="-285750">
              <a:buFont typeface="Wingdings" panose="05000000000000000000" pitchFamily="2" charset="2"/>
              <a:buChar char="Ø"/>
            </a:pPr>
            <a:r>
              <a:rPr lang="nl-BE" b="1" dirty="0" err="1">
                <a:solidFill>
                  <a:srgbClr val="000000"/>
                </a:solidFill>
              </a:rPr>
              <a:t>svm</a:t>
            </a:r>
            <a:r>
              <a:rPr lang="nl-BE" b="1" dirty="0">
                <a:solidFill>
                  <a:srgbClr val="000000"/>
                </a:solidFill>
              </a:rPr>
              <a:t> ?</a:t>
            </a:r>
          </a:p>
          <a:p>
            <a:pPr marL="742950" lvl="1" indent="-285750">
              <a:buFont typeface="Wingdings" panose="05000000000000000000" pitchFamily="2" charset="2"/>
              <a:buChar char="Ø"/>
            </a:pPr>
            <a:r>
              <a:rPr kumimoji="0" lang="nl-BE" b="1" i="0" u="none" strike="noStrike" kern="1200" cap="none" spc="0" normalizeH="0" baseline="0" noProof="0" dirty="0">
                <a:ln>
                  <a:noFill/>
                </a:ln>
                <a:solidFill>
                  <a:srgbClr val="000000"/>
                </a:solidFill>
                <a:effectLst/>
                <a:uLnTx/>
                <a:uFillTx/>
              </a:rPr>
              <a:t>Water ? </a:t>
            </a:r>
          </a:p>
          <a:p>
            <a:pPr marL="742950" lvl="1" indent="-285750">
              <a:buFont typeface="Wingdings" panose="05000000000000000000" pitchFamily="2" charset="2"/>
              <a:buChar char="Ø"/>
            </a:pPr>
            <a:r>
              <a:rPr lang="nl-BE" b="1" dirty="0">
                <a:solidFill>
                  <a:srgbClr val="000000"/>
                </a:solidFill>
              </a:rPr>
              <a:t>Tijd ?</a:t>
            </a:r>
          </a:p>
          <a:p>
            <a:pPr marL="742950" lvl="1" indent="-285750">
              <a:buFont typeface="Wingdings" panose="05000000000000000000" pitchFamily="2" charset="2"/>
              <a:buChar char="Ø"/>
            </a:pPr>
            <a:r>
              <a:rPr kumimoji="0" lang="nl-BE" b="1" i="0" u="none" strike="noStrike" kern="1200" cap="none" spc="0" normalizeH="0" baseline="0" noProof="0" dirty="0">
                <a:ln>
                  <a:noFill/>
                </a:ln>
                <a:solidFill>
                  <a:srgbClr val="000000"/>
                </a:solidFill>
                <a:effectLst/>
                <a:uLnTx/>
                <a:uFillTx/>
              </a:rPr>
              <a:t>Straalpijpen ?</a:t>
            </a:r>
          </a:p>
        </p:txBody>
      </p:sp>
      <p:pic>
        <p:nvPicPr>
          <p:cNvPr id="4" name="Afbeelding 3">
            <a:extLst>
              <a:ext uri="{FF2B5EF4-FFF2-40B4-BE49-F238E27FC236}">
                <a16:creationId xmlns:a16="http://schemas.microsoft.com/office/drawing/2014/main" id="{62A47A84-091B-40A8-8604-F2C244B6E104}"/>
              </a:ext>
            </a:extLst>
          </p:cNvPr>
          <p:cNvPicPr>
            <a:picLocks noChangeAspect="1"/>
          </p:cNvPicPr>
          <p:nvPr/>
        </p:nvPicPr>
        <p:blipFill>
          <a:blip r:embed="rId3"/>
          <a:stretch>
            <a:fillRect/>
          </a:stretch>
        </p:blipFill>
        <p:spPr>
          <a:xfrm>
            <a:off x="4732625" y="2849673"/>
            <a:ext cx="4021859" cy="2667559"/>
          </a:xfrm>
          <a:prstGeom prst="rect">
            <a:avLst/>
          </a:prstGeom>
        </p:spPr>
      </p:pic>
      <p:pic>
        <p:nvPicPr>
          <p:cNvPr id="3" name="Afbeelding 2">
            <a:extLst>
              <a:ext uri="{FF2B5EF4-FFF2-40B4-BE49-F238E27FC236}">
                <a16:creationId xmlns:a16="http://schemas.microsoft.com/office/drawing/2014/main" id="{C8F3F2B7-C962-4714-9671-2B46E9CD11E8}"/>
              </a:ext>
            </a:extLst>
          </p:cNvPr>
          <p:cNvPicPr>
            <a:picLocks noChangeAspect="1"/>
          </p:cNvPicPr>
          <p:nvPr/>
        </p:nvPicPr>
        <p:blipFill>
          <a:blip r:embed="rId4"/>
          <a:stretch>
            <a:fillRect/>
          </a:stretch>
        </p:blipFill>
        <p:spPr>
          <a:xfrm>
            <a:off x="471760" y="2866024"/>
            <a:ext cx="3980793" cy="2651208"/>
          </a:xfrm>
          <a:prstGeom prst="rect">
            <a:avLst/>
          </a:prstGeom>
        </p:spPr>
      </p:pic>
      <p:sp>
        <p:nvSpPr>
          <p:cNvPr id="5" name="Rechthoek 4">
            <a:extLst>
              <a:ext uri="{FF2B5EF4-FFF2-40B4-BE49-F238E27FC236}">
                <a16:creationId xmlns:a16="http://schemas.microsoft.com/office/drawing/2014/main" id="{0586AB5F-DB88-4E95-AAED-F3A79C8DFA2F}"/>
              </a:ext>
            </a:extLst>
          </p:cNvPr>
          <p:cNvSpPr/>
          <p:nvPr/>
        </p:nvSpPr>
        <p:spPr>
          <a:xfrm>
            <a:off x="1679319" y="5589240"/>
            <a:ext cx="1523943" cy="369332"/>
          </a:xfrm>
          <a:prstGeom prst="rect">
            <a:avLst/>
          </a:prstGeom>
        </p:spPr>
        <p:txBody>
          <a:bodyPr wrap="none">
            <a:spAutoFit/>
          </a:bodyPr>
          <a:lstStyle/>
          <a:p>
            <a:r>
              <a:rPr lang="nl-BE" b="1" u="sng" dirty="0">
                <a:solidFill>
                  <a:srgbClr val="00B050"/>
                </a:solidFill>
              </a:rPr>
              <a:t>Afdekken plas</a:t>
            </a:r>
            <a:endParaRPr lang="nl-BE" dirty="0"/>
          </a:p>
        </p:txBody>
      </p:sp>
      <p:sp>
        <p:nvSpPr>
          <p:cNvPr id="6" name="Rechthoek 5">
            <a:extLst>
              <a:ext uri="{FF2B5EF4-FFF2-40B4-BE49-F238E27FC236}">
                <a16:creationId xmlns:a16="http://schemas.microsoft.com/office/drawing/2014/main" id="{7492868B-9A24-482F-9CA1-C343D6211A2C}"/>
              </a:ext>
            </a:extLst>
          </p:cNvPr>
          <p:cNvSpPr/>
          <p:nvPr/>
        </p:nvSpPr>
        <p:spPr>
          <a:xfrm>
            <a:off x="5940152" y="5589240"/>
            <a:ext cx="1319592" cy="369332"/>
          </a:xfrm>
          <a:prstGeom prst="rect">
            <a:avLst/>
          </a:prstGeom>
        </p:spPr>
        <p:txBody>
          <a:bodyPr wrap="none">
            <a:spAutoFit/>
          </a:bodyPr>
          <a:lstStyle/>
          <a:p>
            <a:r>
              <a:rPr lang="nl-BE" b="1" u="sng" dirty="0">
                <a:solidFill>
                  <a:srgbClr val="FF0000"/>
                </a:solidFill>
              </a:rPr>
              <a:t>Plas BRAND</a:t>
            </a:r>
            <a:endParaRPr lang="nl-BE" dirty="0"/>
          </a:p>
        </p:txBody>
      </p:sp>
    </p:spTree>
    <p:extLst>
      <p:ext uri="{BB962C8B-B14F-4D97-AF65-F5344CB8AC3E}">
        <p14:creationId xmlns:p14="http://schemas.microsoft.com/office/powerpoint/2010/main" val="143612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4059-100F-4FF6-BFB1-F7293A853936}"/>
              </a:ext>
            </a:extLst>
          </p:cNvPr>
          <p:cNvSpPr>
            <a:spLocks noGrp="1"/>
          </p:cNvSpPr>
          <p:nvPr>
            <p:ph type="title"/>
          </p:nvPr>
        </p:nvSpPr>
        <p:spPr/>
        <p:txBody>
          <a:bodyPr/>
          <a:lstStyle/>
          <a:p>
            <a:r>
              <a:rPr lang="fr-BE" dirty="0"/>
              <a:t>Wat </a:t>
            </a:r>
            <a:r>
              <a:rPr lang="fr-BE" dirty="0" err="1"/>
              <a:t>is</a:t>
            </a:r>
            <a:r>
              <a:rPr lang="fr-BE" dirty="0"/>
              <a:t> er </a:t>
            </a:r>
            <a:r>
              <a:rPr lang="fr-BE" dirty="0" err="1"/>
              <a:t>nodig</a:t>
            </a:r>
            <a:r>
              <a:rPr lang="fr-BE" dirty="0"/>
              <a:t>?</a:t>
            </a:r>
            <a:endParaRPr lang="en-BE" dirty="0"/>
          </a:p>
        </p:txBody>
      </p:sp>
      <p:pic>
        <p:nvPicPr>
          <p:cNvPr id="6" name="Picture 5">
            <a:extLst>
              <a:ext uri="{FF2B5EF4-FFF2-40B4-BE49-F238E27FC236}">
                <a16:creationId xmlns:a16="http://schemas.microsoft.com/office/drawing/2014/main" id="{6FD2BC7B-683C-4779-8FB7-380A3F2B55C4}"/>
              </a:ext>
            </a:extLst>
          </p:cNvPr>
          <p:cNvPicPr>
            <a:picLocks noChangeAspect="1"/>
          </p:cNvPicPr>
          <p:nvPr/>
        </p:nvPicPr>
        <p:blipFill>
          <a:blip r:embed="rId3"/>
          <a:stretch>
            <a:fillRect/>
          </a:stretch>
        </p:blipFill>
        <p:spPr>
          <a:xfrm>
            <a:off x="468313" y="1268912"/>
            <a:ext cx="8068669" cy="4320176"/>
          </a:xfrm>
          <a:prstGeom prst="rect">
            <a:avLst/>
          </a:prstGeom>
        </p:spPr>
      </p:pic>
    </p:spTree>
    <p:extLst>
      <p:ext uri="{BB962C8B-B14F-4D97-AF65-F5344CB8AC3E}">
        <p14:creationId xmlns:p14="http://schemas.microsoft.com/office/powerpoint/2010/main" val="247607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1648B-D53F-465E-B57F-1E6D34A9A1F6}"/>
              </a:ext>
            </a:extLst>
          </p:cNvPr>
          <p:cNvSpPr>
            <a:spLocks noGrp="1"/>
          </p:cNvSpPr>
          <p:nvPr>
            <p:ph type="title"/>
          </p:nvPr>
        </p:nvSpPr>
        <p:spPr/>
        <p:txBody>
          <a:bodyPr wrap="square" anchor="ctr">
            <a:normAutofit/>
          </a:bodyPr>
          <a:lstStyle/>
          <a:p>
            <a:pPr>
              <a:lnSpc>
                <a:spcPct val="90000"/>
              </a:lnSpc>
            </a:pPr>
            <a:r>
              <a:rPr lang="fr-BE" dirty="0"/>
              <a:t>Wat </a:t>
            </a:r>
            <a:r>
              <a:rPr lang="fr-BE" dirty="0" err="1"/>
              <a:t>kunnen</a:t>
            </a:r>
            <a:r>
              <a:rPr lang="fr-BE" dirty="0"/>
              <a:t> </a:t>
            </a:r>
            <a:r>
              <a:rPr lang="fr-BE" dirty="0" err="1"/>
              <a:t>wij</a:t>
            </a:r>
            <a:r>
              <a:rPr lang="fr-BE" dirty="0"/>
              <a:t> met 1 MFAP?</a:t>
            </a:r>
            <a:endParaRPr lang="en-BE" dirty="0"/>
          </a:p>
        </p:txBody>
      </p:sp>
      <p:sp>
        <p:nvSpPr>
          <p:cNvPr id="8" name="Content Placeholder 2">
            <a:extLst>
              <a:ext uri="{FF2B5EF4-FFF2-40B4-BE49-F238E27FC236}">
                <a16:creationId xmlns:a16="http://schemas.microsoft.com/office/drawing/2014/main" id="{DD47959B-8F62-43D9-AC57-15476AFDE384}"/>
              </a:ext>
            </a:extLst>
          </p:cNvPr>
          <p:cNvSpPr>
            <a:spLocks noGrp="1"/>
          </p:cNvSpPr>
          <p:nvPr>
            <p:ph sz="half" idx="2"/>
          </p:nvPr>
        </p:nvSpPr>
        <p:spPr>
          <a:xfrm>
            <a:off x="457200" y="1196752"/>
            <a:ext cx="7499176" cy="4896544"/>
          </a:xfrm>
        </p:spPr>
        <p:txBody>
          <a:bodyPr wrap="square" anchor="t">
            <a:noAutofit/>
          </a:bodyPr>
          <a:lstStyle/>
          <a:p>
            <a:pPr marL="0" indent="0">
              <a:buNone/>
            </a:pPr>
            <a:r>
              <a:rPr lang="en-US" sz="3200" b="1" dirty="0" err="1"/>
              <a:t>Watertank</a:t>
            </a:r>
            <a:r>
              <a:rPr lang="en-US" sz="3200" b="1" dirty="0"/>
              <a:t> 2500L</a:t>
            </a:r>
          </a:p>
          <a:p>
            <a:pPr marL="0" indent="0">
              <a:buNone/>
            </a:pPr>
            <a:r>
              <a:rPr lang="en-US" sz="3200" b="1" dirty="0"/>
              <a:t>B – Tank = 200L </a:t>
            </a:r>
            <a:r>
              <a:rPr lang="en-US" sz="3200" b="1" dirty="0" err="1"/>
              <a:t>Klasse</a:t>
            </a:r>
            <a:r>
              <a:rPr lang="en-US" sz="3200" b="1" dirty="0"/>
              <a:t> B-</a:t>
            </a:r>
            <a:r>
              <a:rPr lang="en-US" sz="3200" b="1" dirty="0" err="1"/>
              <a:t>schuim</a:t>
            </a:r>
            <a:endParaRPr lang="en-US" sz="3200" b="1" dirty="0"/>
          </a:p>
          <a:p>
            <a:pPr marL="0" indent="0">
              <a:buNone/>
            </a:pPr>
            <a:endParaRPr lang="en-US" b="1" dirty="0"/>
          </a:p>
          <a:p>
            <a:pPr marL="0" indent="0">
              <a:buNone/>
            </a:pPr>
            <a:r>
              <a:rPr lang="en-US" b="1" dirty="0"/>
              <a:t>		</a:t>
            </a:r>
            <a:r>
              <a:rPr lang="en-US" b="1" dirty="0" err="1"/>
              <a:t>Vloeistofplas</a:t>
            </a:r>
            <a:r>
              <a:rPr lang="en-US" b="1" dirty="0"/>
              <a:t> </a:t>
            </a:r>
            <a:r>
              <a:rPr lang="en-US" b="1" dirty="0" err="1"/>
              <a:t>afdekken</a:t>
            </a:r>
            <a:r>
              <a:rPr lang="en-US" b="1" dirty="0"/>
              <a:t> = 2,7l SVM/m²</a:t>
            </a:r>
          </a:p>
          <a:p>
            <a:pPr marL="0" indent="0">
              <a:buNone/>
            </a:pPr>
            <a:r>
              <a:rPr lang="en-US" b="1" dirty="0"/>
              <a:t>		</a:t>
            </a:r>
          </a:p>
          <a:p>
            <a:pPr marL="0" indent="0">
              <a:buNone/>
            </a:pPr>
            <a:r>
              <a:rPr lang="en-US" b="1" dirty="0"/>
              <a:t>		74m²	</a:t>
            </a:r>
            <a:r>
              <a:rPr lang="en-US" b="1" dirty="0">
                <a:solidFill>
                  <a:srgbClr val="002060"/>
                </a:solidFill>
              </a:rPr>
              <a:t>6525l water!!</a:t>
            </a:r>
            <a:r>
              <a:rPr lang="en-US" b="1" dirty="0"/>
              <a:t>	</a:t>
            </a:r>
          </a:p>
          <a:p>
            <a:pPr marL="0" indent="0">
              <a:buNone/>
            </a:pPr>
            <a:r>
              <a:rPr lang="en-US" b="1" dirty="0"/>
              <a:t>		    </a:t>
            </a:r>
          </a:p>
          <a:p>
            <a:pPr marL="0" indent="0">
              <a:buNone/>
            </a:pPr>
            <a:r>
              <a:rPr lang="en-US" b="1" dirty="0"/>
              <a:t>	      </a:t>
            </a:r>
            <a:r>
              <a:rPr lang="en-US" b="1" u="sng" dirty="0"/>
              <a:t>ZORG VOOR VOLDOENDE WATER</a:t>
            </a:r>
          </a:p>
          <a:p>
            <a:pPr marL="0" indent="0">
              <a:buNone/>
            </a:pPr>
            <a:endParaRPr lang="en-US" dirty="0"/>
          </a:p>
          <a:p>
            <a:pPr marL="0" indent="0">
              <a:buNone/>
            </a:pPr>
            <a:endParaRPr lang="en-US" dirty="0"/>
          </a:p>
          <a:p>
            <a:pPr marL="0" indent="0">
              <a:buNone/>
            </a:pPr>
            <a:endParaRPr lang="en-US" dirty="0"/>
          </a:p>
        </p:txBody>
      </p:sp>
      <p:sp>
        <p:nvSpPr>
          <p:cNvPr id="5" name="Arrow: Bent-Up 4">
            <a:extLst>
              <a:ext uri="{FF2B5EF4-FFF2-40B4-BE49-F238E27FC236}">
                <a16:creationId xmlns:a16="http://schemas.microsoft.com/office/drawing/2014/main" id="{6A32FA68-0D71-400C-BEE3-B316B0568528}"/>
              </a:ext>
            </a:extLst>
          </p:cNvPr>
          <p:cNvSpPr/>
          <p:nvPr/>
        </p:nvSpPr>
        <p:spPr>
          <a:xfrm rot="5400000">
            <a:off x="1655676" y="2600908"/>
            <a:ext cx="576064" cy="5040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79257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1648B-D53F-465E-B57F-1E6D34A9A1F6}"/>
              </a:ext>
            </a:extLst>
          </p:cNvPr>
          <p:cNvSpPr>
            <a:spLocks noGrp="1"/>
          </p:cNvSpPr>
          <p:nvPr>
            <p:ph type="title"/>
          </p:nvPr>
        </p:nvSpPr>
        <p:spPr/>
        <p:txBody>
          <a:bodyPr wrap="square" anchor="ctr">
            <a:normAutofit/>
          </a:bodyPr>
          <a:lstStyle/>
          <a:p>
            <a:pPr>
              <a:lnSpc>
                <a:spcPct val="90000"/>
              </a:lnSpc>
            </a:pPr>
            <a:r>
              <a:rPr lang="fr-BE" dirty="0"/>
              <a:t>Wat </a:t>
            </a:r>
            <a:r>
              <a:rPr lang="fr-BE" dirty="0" err="1"/>
              <a:t>kunnen</a:t>
            </a:r>
            <a:r>
              <a:rPr lang="fr-BE" dirty="0"/>
              <a:t> </a:t>
            </a:r>
            <a:r>
              <a:rPr lang="fr-BE" dirty="0" err="1"/>
              <a:t>wij</a:t>
            </a:r>
            <a:r>
              <a:rPr lang="fr-BE" dirty="0"/>
              <a:t> met 1 MFAP?</a:t>
            </a:r>
            <a:endParaRPr lang="en-BE" dirty="0"/>
          </a:p>
        </p:txBody>
      </p:sp>
      <p:sp>
        <p:nvSpPr>
          <p:cNvPr id="8" name="Content Placeholder 2">
            <a:extLst>
              <a:ext uri="{FF2B5EF4-FFF2-40B4-BE49-F238E27FC236}">
                <a16:creationId xmlns:a16="http://schemas.microsoft.com/office/drawing/2014/main" id="{DD47959B-8F62-43D9-AC57-15476AFDE384}"/>
              </a:ext>
            </a:extLst>
          </p:cNvPr>
          <p:cNvSpPr>
            <a:spLocks noGrp="1"/>
          </p:cNvSpPr>
          <p:nvPr>
            <p:ph sz="half" idx="2"/>
          </p:nvPr>
        </p:nvSpPr>
        <p:spPr>
          <a:xfrm>
            <a:off x="457200" y="1196752"/>
            <a:ext cx="7499176" cy="4896544"/>
          </a:xfrm>
        </p:spPr>
        <p:txBody>
          <a:bodyPr wrap="square" anchor="t">
            <a:noAutofit/>
          </a:bodyPr>
          <a:lstStyle/>
          <a:p>
            <a:pPr marL="0" indent="0">
              <a:buNone/>
            </a:pPr>
            <a:r>
              <a:rPr lang="en-US" sz="3200" b="1" dirty="0" err="1"/>
              <a:t>Watertank</a:t>
            </a:r>
            <a:r>
              <a:rPr lang="en-US" sz="3200" b="1" dirty="0"/>
              <a:t> 2800L</a:t>
            </a:r>
          </a:p>
          <a:p>
            <a:pPr marL="0" indent="0">
              <a:buNone/>
            </a:pPr>
            <a:r>
              <a:rPr lang="en-US" sz="3200" b="1" dirty="0"/>
              <a:t>B – Tank = 200L </a:t>
            </a:r>
            <a:r>
              <a:rPr lang="en-US" sz="3200" b="1" dirty="0" err="1"/>
              <a:t>Klasse</a:t>
            </a:r>
            <a:r>
              <a:rPr lang="en-US" sz="3200" b="1" dirty="0"/>
              <a:t> B-</a:t>
            </a:r>
            <a:r>
              <a:rPr lang="en-US" sz="3200" b="1" dirty="0" err="1"/>
              <a:t>schuim</a:t>
            </a:r>
            <a:endParaRPr lang="en-US" sz="3200" b="1" dirty="0"/>
          </a:p>
          <a:p>
            <a:pPr marL="0" indent="0">
              <a:buNone/>
            </a:pPr>
            <a:endParaRPr lang="en-US" b="1" dirty="0"/>
          </a:p>
          <a:p>
            <a:pPr marL="0" indent="0">
              <a:buNone/>
            </a:pPr>
            <a:r>
              <a:rPr lang="en-US" b="1" dirty="0"/>
              <a:t>		</a:t>
            </a:r>
            <a:r>
              <a:rPr lang="en-US" b="1" dirty="0" err="1"/>
              <a:t>Vloeistofplas</a:t>
            </a:r>
            <a:r>
              <a:rPr lang="en-US" b="1" dirty="0"/>
              <a:t> </a:t>
            </a:r>
            <a:r>
              <a:rPr lang="en-US" b="1" dirty="0" err="1"/>
              <a:t>blussen</a:t>
            </a:r>
            <a:r>
              <a:rPr lang="en-US" b="1" dirty="0"/>
              <a:t>    = 5,5l SVM/m²</a:t>
            </a:r>
          </a:p>
          <a:p>
            <a:pPr marL="0" indent="0">
              <a:buNone/>
            </a:pPr>
            <a:endParaRPr lang="en-US" b="1" dirty="0"/>
          </a:p>
          <a:p>
            <a:pPr marL="0" indent="0">
              <a:buNone/>
            </a:pPr>
            <a:r>
              <a:rPr lang="en-US" b="1" dirty="0"/>
              <a:t>	             35m²	</a:t>
            </a:r>
            <a:r>
              <a:rPr lang="en-US" b="1" dirty="0">
                <a:solidFill>
                  <a:srgbClr val="002060"/>
                </a:solidFill>
              </a:rPr>
              <a:t>6125l water</a:t>
            </a:r>
          </a:p>
          <a:p>
            <a:pPr marL="0" indent="0">
              <a:buNone/>
            </a:pPr>
            <a:endParaRPr lang="en-US" b="1" dirty="0">
              <a:solidFill>
                <a:srgbClr val="002060"/>
              </a:solidFill>
            </a:endParaRPr>
          </a:p>
          <a:p>
            <a:pPr marL="0" indent="0">
              <a:buNone/>
            </a:pPr>
            <a:r>
              <a:rPr lang="en-US" b="1" dirty="0"/>
              <a:t>	Zorg </a:t>
            </a:r>
            <a:r>
              <a:rPr lang="en-US" b="1" dirty="0" err="1"/>
              <a:t>voor</a:t>
            </a:r>
            <a:r>
              <a:rPr lang="en-US" b="1" dirty="0"/>
              <a:t> </a:t>
            </a:r>
            <a:r>
              <a:rPr lang="en-US" b="1" dirty="0" err="1"/>
              <a:t>voldoende</a:t>
            </a:r>
            <a:r>
              <a:rPr lang="en-US" b="1" dirty="0"/>
              <a:t> SVM </a:t>
            </a:r>
            <a:r>
              <a:rPr lang="en-US" b="1" dirty="0" err="1"/>
              <a:t>en</a:t>
            </a:r>
            <a:r>
              <a:rPr lang="en-US" b="1" dirty="0"/>
              <a:t> WATER</a:t>
            </a:r>
          </a:p>
          <a:p>
            <a:pPr marL="0" indent="0">
              <a:buNone/>
            </a:pPr>
            <a:r>
              <a:rPr lang="en-US" b="1" dirty="0"/>
              <a:t>	</a:t>
            </a:r>
            <a:r>
              <a:rPr lang="en-US" b="1" u="sng" dirty="0"/>
              <a:t>GEEN</a:t>
            </a:r>
            <a:r>
              <a:rPr lang="en-US" b="1" dirty="0"/>
              <a:t> </a:t>
            </a:r>
            <a:r>
              <a:rPr lang="en-US" b="1" dirty="0" err="1"/>
              <a:t>opstart</a:t>
            </a:r>
            <a:r>
              <a:rPr lang="en-US" b="1" dirty="0"/>
              <a:t> van de </a:t>
            </a:r>
            <a:r>
              <a:rPr lang="en-US" b="1" dirty="0" err="1"/>
              <a:t>blussing</a:t>
            </a:r>
            <a:r>
              <a:rPr lang="en-US" b="1" dirty="0"/>
              <a:t> </a:t>
            </a:r>
            <a:r>
              <a:rPr lang="en-US" b="1" dirty="0" err="1"/>
              <a:t>bij</a:t>
            </a:r>
            <a:r>
              <a:rPr lang="en-US" b="1" dirty="0"/>
              <a:t> </a:t>
            </a:r>
            <a:r>
              <a:rPr lang="en-US" b="1" dirty="0" err="1"/>
              <a:t>te</a:t>
            </a:r>
            <a:r>
              <a:rPr lang="en-US" b="1" dirty="0"/>
              <a:t> </a:t>
            </a:r>
            <a:r>
              <a:rPr lang="en-US" b="1" dirty="0" err="1"/>
              <a:t>weinig</a:t>
            </a:r>
            <a:r>
              <a:rPr lang="en-US" b="1" dirty="0"/>
              <a:t> </a:t>
            </a:r>
            <a:endParaRPr lang="en-US" b="1" u="sng" dirty="0"/>
          </a:p>
          <a:p>
            <a:pPr marL="0" indent="0">
              <a:buNone/>
            </a:pPr>
            <a:r>
              <a:rPr lang="en-US" dirty="0"/>
              <a:t>	</a:t>
            </a:r>
          </a:p>
          <a:p>
            <a:pPr marL="0" indent="0">
              <a:buNone/>
            </a:pPr>
            <a:endParaRPr lang="en-US" u="sng" dirty="0"/>
          </a:p>
          <a:p>
            <a:pPr marL="0" indent="0">
              <a:buNone/>
            </a:pPr>
            <a:endParaRPr lang="en-US" u="sng" dirty="0"/>
          </a:p>
          <a:p>
            <a:pPr marL="0" indent="0">
              <a:buNone/>
            </a:pPr>
            <a:endParaRPr lang="en-US" u="sng" dirty="0"/>
          </a:p>
          <a:p>
            <a:pPr marL="0" indent="0">
              <a:buNone/>
            </a:pPr>
            <a:endParaRPr lang="en-US" dirty="0"/>
          </a:p>
          <a:p>
            <a:pPr marL="0" indent="0">
              <a:buNone/>
            </a:pPr>
            <a:endParaRPr lang="en-US" dirty="0"/>
          </a:p>
          <a:p>
            <a:pPr marL="0" indent="0">
              <a:buNone/>
            </a:pPr>
            <a:endParaRPr lang="en-US" dirty="0"/>
          </a:p>
        </p:txBody>
      </p:sp>
      <p:sp>
        <p:nvSpPr>
          <p:cNvPr id="5" name="Arrow: Bent-Up 4">
            <a:extLst>
              <a:ext uri="{FF2B5EF4-FFF2-40B4-BE49-F238E27FC236}">
                <a16:creationId xmlns:a16="http://schemas.microsoft.com/office/drawing/2014/main" id="{6A32FA68-0D71-400C-BEE3-B316B0568528}"/>
              </a:ext>
            </a:extLst>
          </p:cNvPr>
          <p:cNvSpPr/>
          <p:nvPr/>
        </p:nvSpPr>
        <p:spPr>
          <a:xfrm rot="5400000">
            <a:off x="1511660" y="2672916"/>
            <a:ext cx="576064" cy="5040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8090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E6653-48BC-4775-94AE-292A62E7C599}"/>
              </a:ext>
            </a:extLst>
          </p:cNvPr>
          <p:cNvSpPr>
            <a:spLocks noGrp="1"/>
          </p:cNvSpPr>
          <p:nvPr>
            <p:ph type="title"/>
          </p:nvPr>
        </p:nvSpPr>
        <p:spPr/>
        <p:txBody>
          <a:bodyPr/>
          <a:lstStyle/>
          <a:p>
            <a:r>
              <a:rPr lang="fr-BE" dirty="0" err="1"/>
              <a:t>Opfrissing</a:t>
            </a:r>
            <a:r>
              <a:rPr lang="fr-BE" dirty="0"/>
              <a:t> </a:t>
            </a:r>
            <a:r>
              <a:rPr lang="fr-BE" dirty="0" err="1"/>
              <a:t>brandklassen</a:t>
            </a:r>
            <a:endParaRPr lang="en-BE" dirty="0"/>
          </a:p>
        </p:txBody>
      </p:sp>
      <p:pic>
        <p:nvPicPr>
          <p:cNvPr id="17" name="Content Placeholder 16">
            <a:extLst>
              <a:ext uri="{FF2B5EF4-FFF2-40B4-BE49-F238E27FC236}">
                <a16:creationId xmlns:a16="http://schemas.microsoft.com/office/drawing/2014/main" id="{2C1CE4F0-E984-4FAC-BBB0-B09B4283E41C}"/>
              </a:ext>
            </a:extLst>
          </p:cNvPr>
          <p:cNvPicPr>
            <a:picLocks noGrp="1" noChangeAspect="1"/>
          </p:cNvPicPr>
          <p:nvPr>
            <p:ph idx="1"/>
          </p:nvPr>
        </p:nvPicPr>
        <p:blipFill rotWithShape="1">
          <a:blip r:embed="rId2"/>
          <a:srcRect l="41085" r="7819"/>
          <a:stretch/>
        </p:blipFill>
        <p:spPr>
          <a:xfrm>
            <a:off x="1475655" y="1268760"/>
            <a:ext cx="1224137" cy="1048149"/>
          </a:xfrm>
        </p:spPr>
      </p:pic>
      <p:pic>
        <p:nvPicPr>
          <p:cNvPr id="21" name="Picture 20">
            <a:extLst>
              <a:ext uri="{FF2B5EF4-FFF2-40B4-BE49-F238E27FC236}">
                <a16:creationId xmlns:a16="http://schemas.microsoft.com/office/drawing/2014/main" id="{15909EE8-2124-441F-9B6D-57AC00220977}"/>
              </a:ext>
            </a:extLst>
          </p:cNvPr>
          <p:cNvPicPr>
            <a:picLocks noChangeAspect="1"/>
          </p:cNvPicPr>
          <p:nvPr/>
        </p:nvPicPr>
        <p:blipFill rotWithShape="1">
          <a:blip r:embed="rId3"/>
          <a:srcRect l="43489"/>
          <a:stretch/>
        </p:blipFill>
        <p:spPr>
          <a:xfrm>
            <a:off x="1475655" y="2725684"/>
            <a:ext cx="1308959" cy="1047304"/>
          </a:xfrm>
          <a:prstGeom prst="rect">
            <a:avLst/>
          </a:prstGeom>
        </p:spPr>
      </p:pic>
      <p:pic>
        <p:nvPicPr>
          <p:cNvPr id="23" name="Picture 22">
            <a:extLst>
              <a:ext uri="{FF2B5EF4-FFF2-40B4-BE49-F238E27FC236}">
                <a16:creationId xmlns:a16="http://schemas.microsoft.com/office/drawing/2014/main" id="{C382B6FD-17D3-4FD2-86FE-7F330C8C58CB}"/>
              </a:ext>
            </a:extLst>
          </p:cNvPr>
          <p:cNvPicPr>
            <a:picLocks noChangeAspect="1"/>
          </p:cNvPicPr>
          <p:nvPr/>
        </p:nvPicPr>
        <p:blipFill rotWithShape="1">
          <a:blip r:embed="rId4"/>
          <a:srcRect l="39326"/>
          <a:stretch/>
        </p:blipFill>
        <p:spPr>
          <a:xfrm>
            <a:off x="1475655" y="4338733"/>
            <a:ext cx="1482699" cy="1047304"/>
          </a:xfrm>
          <a:prstGeom prst="rect">
            <a:avLst/>
          </a:prstGeom>
        </p:spPr>
      </p:pic>
      <p:pic>
        <p:nvPicPr>
          <p:cNvPr id="25" name="Picture 24">
            <a:extLst>
              <a:ext uri="{FF2B5EF4-FFF2-40B4-BE49-F238E27FC236}">
                <a16:creationId xmlns:a16="http://schemas.microsoft.com/office/drawing/2014/main" id="{9325714E-496D-4FFE-86B4-37737A0F4EFF}"/>
              </a:ext>
            </a:extLst>
          </p:cNvPr>
          <p:cNvPicPr>
            <a:picLocks noChangeAspect="1"/>
          </p:cNvPicPr>
          <p:nvPr/>
        </p:nvPicPr>
        <p:blipFill rotWithShape="1">
          <a:blip r:embed="rId5"/>
          <a:srcRect l="45163"/>
          <a:stretch/>
        </p:blipFill>
        <p:spPr>
          <a:xfrm>
            <a:off x="5436096" y="1381491"/>
            <a:ext cx="1310415" cy="1015214"/>
          </a:xfrm>
          <a:prstGeom prst="rect">
            <a:avLst/>
          </a:prstGeom>
        </p:spPr>
      </p:pic>
      <p:pic>
        <p:nvPicPr>
          <p:cNvPr id="27" name="Picture 26">
            <a:extLst>
              <a:ext uri="{FF2B5EF4-FFF2-40B4-BE49-F238E27FC236}">
                <a16:creationId xmlns:a16="http://schemas.microsoft.com/office/drawing/2014/main" id="{B0EF10D4-F4F9-4D33-8C2C-2FA389F12B83}"/>
              </a:ext>
            </a:extLst>
          </p:cNvPr>
          <p:cNvPicPr>
            <a:picLocks noChangeAspect="1"/>
          </p:cNvPicPr>
          <p:nvPr/>
        </p:nvPicPr>
        <p:blipFill rotWithShape="1">
          <a:blip r:embed="rId6"/>
          <a:srcRect l="41661"/>
          <a:stretch/>
        </p:blipFill>
        <p:spPr>
          <a:xfrm>
            <a:off x="5436096" y="3140968"/>
            <a:ext cx="1511292" cy="1034657"/>
          </a:xfrm>
          <a:prstGeom prst="rect">
            <a:avLst/>
          </a:prstGeom>
        </p:spPr>
      </p:pic>
    </p:spTree>
    <p:extLst>
      <p:ext uri="{BB962C8B-B14F-4D97-AF65-F5344CB8AC3E}">
        <p14:creationId xmlns:p14="http://schemas.microsoft.com/office/powerpoint/2010/main" val="211606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Vuistregel</a:t>
            </a:r>
            <a:endParaRPr lang="nl-NL" dirty="0"/>
          </a:p>
        </p:txBody>
      </p:sp>
      <p:sp>
        <p:nvSpPr>
          <p:cNvPr id="5" name="Rechthoek 4">
            <a:extLst>
              <a:ext uri="{FF2B5EF4-FFF2-40B4-BE49-F238E27FC236}">
                <a16:creationId xmlns:a16="http://schemas.microsoft.com/office/drawing/2014/main" id="{3D19285F-42A7-4A11-95CE-C1A58186E7E5}"/>
              </a:ext>
            </a:extLst>
          </p:cNvPr>
          <p:cNvSpPr/>
          <p:nvPr/>
        </p:nvSpPr>
        <p:spPr>
          <a:xfrm>
            <a:off x="755576" y="1700808"/>
            <a:ext cx="7128792" cy="2825389"/>
          </a:xfrm>
          <a:prstGeom prst="rect">
            <a:avLst/>
          </a:prstGeom>
          <a:solidFill>
            <a:srgbClr val="FFFF99"/>
          </a:solidFill>
          <a:ln w="38100">
            <a:solidFill>
              <a:srgbClr val="FF0000"/>
            </a:solidFill>
          </a:ln>
        </p:spPr>
        <p:txBody>
          <a:bodyPr wrap="square">
            <a:spAutoFit/>
          </a:bodyPr>
          <a:lstStyle/>
          <a:p>
            <a:pPr marL="328613" lvl="1" indent="0" fontAlgn="auto">
              <a:spcAft>
                <a:spcPts val="0"/>
              </a:spcAft>
              <a:buFont typeface="Arial" panose="020B0604020202020204" pitchFamily="34" charset="0"/>
              <a:buNone/>
              <a:defRPr/>
            </a:pPr>
            <a:r>
              <a:rPr lang="nl-BE" sz="2400" b="1" dirty="0">
                <a:solidFill>
                  <a:srgbClr val="000000"/>
                </a:solidFill>
              </a:rPr>
              <a:t>Max opp. (A) per straalpijp</a:t>
            </a:r>
          </a:p>
          <a:p>
            <a:pPr marL="328613" lvl="1" indent="0" fontAlgn="auto">
              <a:spcAft>
                <a:spcPts val="0"/>
              </a:spcAft>
              <a:buFont typeface="Arial" panose="020B0604020202020204" pitchFamily="34" charset="0"/>
              <a:buNone/>
              <a:defRPr/>
            </a:pPr>
            <a:endParaRPr lang="nl-BE" sz="2400" b="1" dirty="0">
              <a:solidFill>
                <a:srgbClr val="000000"/>
              </a:solidFill>
            </a:endParaRPr>
          </a:p>
          <a:p>
            <a:pPr marL="0" lvl="1">
              <a:lnSpc>
                <a:spcPct val="90000"/>
              </a:lnSpc>
              <a:defRPr/>
            </a:pPr>
            <a:r>
              <a:rPr lang="nl-BE" sz="2400" b="1" dirty="0">
                <a:solidFill>
                  <a:srgbClr val="000000"/>
                </a:solidFill>
              </a:rPr>
              <a:t>S2 / Z2 </a:t>
            </a:r>
            <a:r>
              <a:rPr lang="nl-BE" sz="2400" dirty="0">
                <a:solidFill>
                  <a:srgbClr val="000000"/>
                </a:solidFill>
              </a:rPr>
              <a:t>	200L/min	</a:t>
            </a:r>
            <a:r>
              <a:rPr lang="nl-BE" sz="2400" dirty="0">
                <a:solidFill>
                  <a:srgbClr val="000000"/>
                </a:solidFill>
                <a:sym typeface="Wingdings" panose="05000000000000000000" pitchFamily="2" charset="2"/>
              </a:rPr>
              <a:t> max. </a:t>
            </a:r>
            <a:r>
              <a:rPr lang="nl-BE" sz="2400" u="sng" dirty="0">
                <a:solidFill>
                  <a:srgbClr val="000000"/>
                </a:solidFill>
                <a:sym typeface="Wingdings" panose="05000000000000000000" pitchFamily="2" charset="2"/>
              </a:rPr>
              <a:t>+</a:t>
            </a:r>
            <a:r>
              <a:rPr lang="nl-BE" sz="2400" dirty="0">
                <a:solidFill>
                  <a:srgbClr val="000000"/>
                </a:solidFill>
                <a:sym typeface="Wingdings" panose="05000000000000000000" pitchFamily="2" charset="2"/>
              </a:rPr>
              <a:t> 30m²  </a:t>
            </a:r>
          </a:p>
          <a:p>
            <a:pPr marL="0" lvl="1">
              <a:lnSpc>
                <a:spcPct val="90000"/>
              </a:lnSpc>
              <a:defRPr/>
            </a:pPr>
            <a:endParaRPr lang="nl-BE" sz="2400" b="1" dirty="0">
              <a:solidFill>
                <a:srgbClr val="000000"/>
              </a:solidFill>
              <a:sym typeface="Wingdings" panose="05000000000000000000" pitchFamily="2" charset="2"/>
            </a:endParaRPr>
          </a:p>
          <a:p>
            <a:pPr marL="0" lvl="1">
              <a:lnSpc>
                <a:spcPct val="90000"/>
              </a:lnSpc>
              <a:defRPr/>
            </a:pPr>
            <a:r>
              <a:rPr lang="nl-BE" sz="2400" b="1" dirty="0">
                <a:solidFill>
                  <a:srgbClr val="000000"/>
                </a:solidFill>
                <a:sym typeface="Wingdings" panose="05000000000000000000" pitchFamily="2" charset="2"/>
              </a:rPr>
              <a:t>S4 / Z4 </a:t>
            </a:r>
            <a:r>
              <a:rPr lang="nl-BE" sz="2400" dirty="0">
                <a:solidFill>
                  <a:srgbClr val="000000"/>
                </a:solidFill>
                <a:sym typeface="Wingdings" panose="05000000000000000000" pitchFamily="2" charset="2"/>
              </a:rPr>
              <a:t>	400L/min	 max. </a:t>
            </a:r>
            <a:r>
              <a:rPr lang="nl-BE" sz="2400" u="sng" dirty="0">
                <a:solidFill>
                  <a:srgbClr val="000000"/>
                </a:solidFill>
                <a:sym typeface="Wingdings" panose="05000000000000000000" pitchFamily="2" charset="2"/>
              </a:rPr>
              <a:t>+</a:t>
            </a:r>
            <a:r>
              <a:rPr lang="nl-BE" sz="2400" dirty="0">
                <a:solidFill>
                  <a:srgbClr val="000000"/>
                </a:solidFill>
                <a:sym typeface="Wingdings" panose="05000000000000000000" pitchFamily="2" charset="2"/>
              </a:rPr>
              <a:t> 60m²</a:t>
            </a:r>
          </a:p>
          <a:p>
            <a:pPr marL="342900" lvl="1" indent="-342900">
              <a:lnSpc>
                <a:spcPct val="90000"/>
              </a:lnSpc>
              <a:buFont typeface="Wingdings" pitchFamily="2" charset="2"/>
              <a:buChar char="Ø"/>
              <a:defRPr/>
            </a:pPr>
            <a:endParaRPr lang="nl-BE" sz="2400" dirty="0">
              <a:solidFill>
                <a:srgbClr val="000000"/>
              </a:solidFill>
              <a:sym typeface="Wingdings" panose="05000000000000000000" pitchFamily="2" charset="2"/>
            </a:endParaRPr>
          </a:p>
          <a:p>
            <a:pPr marL="0" lvl="1">
              <a:lnSpc>
                <a:spcPct val="90000"/>
              </a:lnSpc>
              <a:defRPr/>
            </a:pPr>
            <a:r>
              <a:rPr lang="nl-BE" sz="2400" b="1" dirty="0">
                <a:solidFill>
                  <a:srgbClr val="000000"/>
                </a:solidFill>
                <a:sym typeface="Wingdings" panose="05000000000000000000" pitchFamily="2" charset="2"/>
              </a:rPr>
              <a:t>Monitor</a:t>
            </a:r>
            <a:r>
              <a:rPr lang="nl-BE" sz="2400" dirty="0">
                <a:solidFill>
                  <a:srgbClr val="000000"/>
                </a:solidFill>
                <a:sym typeface="Wingdings" panose="05000000000000000000" pitchFamily="2" charset="2"/>
              </a:rPr>
              <a:t> 	2000L/min	 max. 300m²</a:t>
            </a:r>
          </a:p>
          <a:p>
            <a:pPr marL="0" lvl="1">
              <a:lnSpc>
                <a:spcPct val="90000"/>
              </a:lnSpc>
              <a:defRPr/>
            </a:pPr>
            <a:endParaRPr lang="nl-BE" sz="2400" dirty="0">
              <a:solidFill>
                <a:srgbClr val="000000"/>
              </a:solidFill>
              <a:sym typeface="Wingdings" panose="05000000000000000000" pitchFamily="2" charset="2"/>
            </a:endParaRPr>
          </a:p>
        </p:txBody>
      </p:sp>
    </p:spTree>
    <p:extLst>
      <p:ext uri="{BB962C8B-B14F-4D97-AF65-F5344CB8AC3E}">
        <p14:creationId xmlns:p14="http://schemas.microsoft.com/office/powerpoint/2010/main" val="2942577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rtlCol="0">
            <a:normAutofit/>
          </a:bodyPr>
          <a:lstStyle/>
          <a:p>
            <a:pPr fontAlgn="auto">
              <a:spcAft>
                <a:spcPts val="0"/>
              </a:spcAft>
              <a:defRPr/>
            </a:pPr>
            <a:r>
              <a:rPr lang="nl-NL" dirty="0"/>
              <a:t>HOE SCHUIM aanbrengen </a:t>
            </a:r>
          </a:p>
        </p:txBody>
      </p:sp>
      <p:pic>
        <p:nvPicPr>
          <p:cNvPr id="11" name="Picture 10">
            <a:extLst>
              <a:ext uri="{FF2B5EF4-FFF2-40B4-BE49-F238E27FC236}">
                <a16:creationId xmlns:a16="http://schemas.microsoft.com/office/drawing/2014/main" id="{B5CD46CC-11A1-4B8B-8ECF-C2C3B3ED349A}"/>
              </a:ext>
            </a:extLst>
          </p:cNvPr>
          <p:cNvPicPr>
            <a:picLocks noChangeAspect="1"/>
          </p:cNvPicPr>
          <p:nvPr/>
        </p:nvPicPr>
        <p:blipFill>
          <a:blip r:embed="rId3"/>
          <a:stretch>
            <a:fillRect/>
          </a:stretch>
        </p:blipFill>
        <p:spPr>
          <a:xfrm>
            <a:off x="755576" y="1412776"/>
            <a:ext cx="7150079" cy="4400048"/>
          </a:xfrm>
          <a:prstGeom prst="rect">
            <a:avLst/>
          </a:prstGeom>
        </p:spPr>
      </p:pic>
    </p:spTree>
    <p:extLst>
      <p:ext uri="{BB962C8B-B14F-4D97-AF65-F5344CB8AC3E}">
        <p14:creationId xmlns:p14="http://schemas.microsoft.com/office/powerpoint/2010/main" val="3212373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948D-500B-4030-BC10-A497F6AE52E8}"/>
              </a:ext>
            </a:extLst>
          </p:cNvPr>
          <p:cNvSpPr>
            <a:spLocks noGrp="1"/>
          </p:cNvSpPr>
          <p:nvPr>
            <p:ph type="title"/>
          </p:nvPr>
        </p:nvSpPr>
        <p:spPr/>
        <p:txBody>
          <a:bodyPr wrap="square" anchor="ctr">
            <a:normAutofit/>
          </a:bodyPr>
          <a:lstStyle/>
          <a:p>
            <a:pPr>
              <a:lnSpc>
                <a:spcPct val="90000"/>
              </a:lnSpc>
            </a:pPr>
            <a:r>
              <a:rPr lang="fr-BE" dirty="0" err="1"/>
              <a:t>Bounce</a:t>
            </a:r>
            <a:r>
              <a:rPr lang="fr-BE" dirty="0"/>
              <a:t>-off – Back-</a:t>
            </a:r>
            <a:r>
              <a:rPr lang="fr-BE" dirty="0" err="1"/>
              <a:t>board</a:t>
            </a:r>
            <a:endParaRPr lang="en-BE"/>
          </a:p>
        </p:txBody>
      </p:sp>
      <p:sp>
        <p:nvSpPr>
          <p:cNvPr id="7" name="Content Placeholder 2">
            <a:extLst>
              <a:ext uri="{FF2B5EF4-FFF2-40B4-BE49-F238E27FC236}">
                <a16:creationId xmlns:a16="http://schemas.microsoft.com/office/drawing/2014/main" id="{D753EB73-22FF-4425-B933-4228677CD2F7}"/>
              </a:ext>
            </a:extLst>
          </p:cNvPr>
          <p:cNvSpPr>
            <a:spLocks noGrp="1"/>
          </p:cNvSpPr>
          <p:nvPr>
            <p:ph sz="half" idx="1"/>
          </p:nvPr>
        </p:nvSpPr>
        <p:spPr>
          <a:xfrm>
            <a:off x="468313" y="1550057"/>
            <a:ext cx="8075240" cy="2088231"/>
          </a:xfrm>
        </p:spPr>
        <p:txBody>
          <a:bodyPr/>
          <a:lstStyle/>
          <a:p>
            <a:r>
              <a:rPr lang="en-US" b="1" dirty="0" err="1"/>
              <a:t>Geschikt</a:t>
            </a:r>
            <a:r>
              <a:rPr lang="en-US" b="1" dirty="0"/>
              <a:t> </a:t>
            </a:r>
            <a:r>
              <a:rPr lang="en-US" b="1" dirty="0" err="1"/>
              <a:t>voor</a:t>
            </a:r>
            <a:r>
              <a:rPr lang="en-US" b="1" dirty="0"/>
              <a:t> </a:t>
            </a:r>
            <a:r>
              <a:rPr lang="en-US" b="1" dirty="0" err="1"/>
              <a:t>zwaar</a:t>
            </a:r>
            <a:r>
              <a:rPr lang="en-US" b="1" dirty="0"/>
              <a:t> </a:t>
            </a:r>
            <a:r>
              <a:rPr lang="en-US" b="1" dirty="0" err="1"/>
              <a:t>schuim</a:t>
            </a:r>
            <a:endParaRPr lang="en-US" b="1" dirty="0"/>
          </a:p>
          <a:p>
            <a:r>
              <a:rPr lang="en-US" b="1" dirty="0" err="1"/>
              <a:t>Verminderde</a:t>
            </a:r>
            <a:r>
              <a:rPr lang="en-US" b="1" dirty="0"/>
              <a:t> </a:t>
            </a:r>
            <a:r>
              <a:rPr lang="en-US" b="1" dirty="0" err="1"/>
              <a:t>statische</a:t>
            </a:r>
            <a:r>
              <a:rPr lang="en-US" b="1" dirty="0"/>
              <a:t> </a:t>
            </a:r>
            <a:r>
              <a:rPr lang="en-US" b="1" dirty="0" err="1"/>
              <a:t>oplading</a:t>
            </a:r>
            <a:endParaRPr lang="en-US" b="1" dirty="0"/>
          </a:p>
          <a:p>
            <a:r>
              <a:rPr lang="en-US" b="1" dirty="0" err="1"/>
              <a:t>Drijft</a:t>
            </a:r>
            <a:r>
              <a:rPr lang="en-US" b="1" dirty="0"/>
              <a:t> </a:t>
            </a:r>
            <a:r>
              <a:rPr lang="en-US" b="1" dirty="0" err="1"/>
              <a:t>brandstof</a:t>
            </a:r>
            <a:r>
              <a:rPr lang="en-US" b="1" dirty="0"/>
              <a:t> </a:t>
            </a:r>
            <a:r>
              <a:rPr lang="en-US" b="1" dirty="0" err="1"/>
              <a:t>naar</a:t>
            </a:r>
            <a:r>
              <a:rPr lang="en-US" b="1" dirty="0"/>
              <a:t> de </a:t>
            </a:r>
            <a:r>
              <a:rPr lang="en-US" b="1" dirty="0" err="1"/>
              <a:t>blussers</a:t>
            </a:r>
            <a:endParaRPr lang="en-US" b="1" dirty="0"/>
          </a:p>
        </p:txBody>
      </p:sp>
      <p:pic>
        <p:nvPicPr>
          <p:cNvPr id="5" name="Picture 4">
            <a:extLst>
              <a:ext uri="{FF2B5EF4-FFF2-40B4-BE49-F238E27FC236}">
                <a16:creationId xmlns:a16="http://schemas.microsoft.com/office/drawing/2014/main" id="{DC4613A8-3B03-49BB-931A-E91F1E744C53}"/>
              </a:ext>
            </a:extLst>
          </p:cNvPr>
          <p:cNvPicPr>
            <a:picLocks noChangeAspect="1"/>
          </p:cNvPicPr>
          <p:nvPr/>
        </p:nvPicPr>
        <p:blipFill rotWithShape="1">
          <a:blip r:embed="rId3"/>
          <a:srcRect l="-2701" t="50852" r="1722" b="-89"/>
          <a:stretch/>
        </p:blipFill>
        <p:spPr>
          <a:xfrm>
            <a:off x="107504" y="3443137"/>
            <a:ext cx="8199383" cy="2318832"/>
          </a:xfrm>
          <a:prstGeom prst="rect">
            <a:avLst/>
          </a:prstGeom>
          <a:noFill/>
        </p:spPr>
      </p:pic>
    </p:spTree>
    <p:extLst>
      <p:ext uri="{BB962C8B-B14F-4D97-AF65-F5344CB8AC3E}">
        <p14:creationId xmlns:p14="http://schemas.microsoft.com/office/powerpoint/2010/main" val="1817810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8AA1-AD41-4DD5-A2D9-5278D4D4BCCD}"/>
              </a:ext>
            </a:extLst>
          </p:cNvPr>
          <p:cNvSpPr>
            <a:spLocks noGrp="1"/>
          </p:cNvSpPr>
          <p:nvPr>
            <p:ph type="title"/>
          </p:nvPr>
        </p:nvSpPr>
        <p:spPr/>
        <p:txBody>
          <a:bodyPr/>
          <a:lstStyle/>
          <a:p>
            <a:r>
              <a:rPr lang="fr-BE" dirty="0"/>
              <a:t>Bank-in of Roll down</a:t>
            </a:r>
            <a:endParaRPr lang="en-BE" dirty="0"/>
          </a:p>
        </p:txBody>
      </p:sp>
      <p:pic>
        <p:nvPicPr>
          <p:cNvPr id="5" name="Picture 4">
            <a:extLst>
              <a:ext uri="{FF2B5EF4-FFF2-40B4-BE49-F238E27FC236}">
                <a16:creationId xmlns:a16="http://schemas.microsoft.com/office/drawing/2014/main" id="{56489D28-AA41-4FE7-8D62-053A709CF6EF}"/>
              </a:ext>
            </a:extLst>
          </p:cNvPr>
          <p:cNvPicPr>
            <a:picLocks noChangeAspect="1"/>
          </p:cNvPicPr>
          <p:nvPr/>
        </p:nvPicPr>
        <p:blipFill rotWithShape="1">
          <a:blip r:embed="rId2"/>
          <a:srcRect l="1303" t="46012"/>
          <a:stretch/>
        </p:blipFill>
        <p:spPr>
          <a:xfrm>
            <a:off x="107504" y="2996952"/>
            <a:ext cx="7848872" cy="2527612"/>
          </a:xfrm>
          <a:prstGeom prst="rect">
            <a:avLst/>
          </a:prstGeom>
        </p:spPr>
      </p:pic>
      <p:sp>
        <p:nvSpPr>
          <p:cNvPr id="7" name="Content Placeholder 2">
            <a:extLst>
              <a:ext uri="{FF2B5EF4-FFF2-40B4-BE49-F238E27FC236}">
                <a16:creationId xmlns:a16="http://schemas.microsoft.com/office/drawing/2014/main" id="{743B2018-626C-4182-86C4-6DEFB90083C6}"/>
              </a:ext>
            </a:extLst>
          </p:cNvPr>
          <p:cNvSpPr txBox="1">
            <a:spLocks/>
          </p:cNvSpPr>
          <p:nvPr/>
        </p:nvSpPr>
        <p:spPr>
          <a:xfrm>
            <a:off x="468313" y="1550057"/>
            <a:ext cx="8075240" cy="2088231"/>
          </a:xfrm>
          <a:prstGeom prst="rect">
            <a:avLst/>
          </a:prstGeom>
        </p:spPr>
        <p:txBody>
          <a:bodyPr/>
          <a:lstStyle>
            <a:lvl1pPr marL="342900" indent="-342900" algn="l" rtl="0" fontAlgn="base">
              <a:spcBef>
                <a:spcPct val="20000"/>
              </a:spcBef>
              <a:spcAft>
                <a:spcPct val="0"/>
              </a:spcAft>
              <a:buFont typeface="Wingdings" pitchFamily="2" charset="2"/>
              <a:buChar char="Ø"/>
              <a:defRPr sz="2800" kern="1200">
                <a:solidFill>
                  <a:srgbClr val="000000"/>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rgbClr val="000000"/>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rgbClr val="000000"/>
                </a:solidFill>
                <a:latin typeface="+mn-lt"/>
                <a:ea typeface="+mn-ea"/>
                <a:cs typeface="+mn-cs"/>
              </a:defRPr>
            </a:lvl3pPr>
            <a:lvl4pPr marL="1600200" indent="-228600" algn="l" rtl="0" fontAlgn="base">
              <a:spcBef>
                <a:spcPct val="20000"/>
              </a:spcBef>
              <a:spcAft>
                <a:spcPct val="0"/>
              </a:spcAft>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err="1"/>
              <a:t>Geschikt</a:t>
            </a:r>
            <a:r>
              <a:rPr lang="en-US" b="1" dirty="0"/>
              <a:t> </a:t>
            </a:r>
            <a:r>
              <a:rPr lang="en-US" b="1" dirty="0" err="1"/>
              <a:t>voor</a:t>
            </a:r>
            <a:r>
              <a:rPr lang="en-US" b="1" dirty="0"/>
              <a:t> </a:t>
            </a:r>
            <a:r>
              <a:rPr lang="en-US" b="1" dirty="0" err="1"/>
              <a:t>zwaar</a:t>
            </a:r>
            <a:r>
              <a:rPr lang="en-US" b="1" dirty="0"/>
              <a:t> </a:t>
            </a:r>
            <a:r>
              <a:rPr lang="en-US" b="1" dirty="0" err="1"/>
              <a:t>en</a:t>
            </a:r>
            <a:r>
              <a:rPr lang="en-US" b="1" dirty="0"/>
              <a:t> </a:t>
            </a:r>
            <a:r>
              <a:rPr lang="en-US" b="1" dirty="0" err="1"/>
              <a:t>middenschuim</a:t>
            </a:r>
            <a:endParaRPr lang="en-US" b="1" dirty="0"/>
          </a:p>
          <a:p>
            <a:r>
              <a:rPr lang="en-US" b="1" dirty="0" err="1"/>
              <a:t>Voor</a:t>
            </a:r>
            <a:r>
              <a:rPr lang="en-US" b="1" dirty="0"/>
              <a:t> de </a:t>
            </a:r>
            <a:r>
              <a:rPr lang="en-US" b="1" dirty="0" err="1"/>
              <a:t>plas</a:t>
            </a:r>
            <a:r>
              <a:rPr lang="en-US" b="1" dirty="0"/>
              <a:t> </a:t>
            </a:r>
            <a:r>
              <a:rPr lang="en-US" b="1" dirty="0" err="1"/>
              <a:t>schuim</a:t>
            </a:r>
            <a:r>
              <a:rPr lang="en-US" b="1" dirty="0"/>
              <a:t> </a:t>
            </a:r>
            <a:r>
              <a:rPr lang="en-US" b="1" dirty="0" err="1"/>
              <a:t>aan</a:t>
            </a:r>
            <a:r>
              <a:rPr lang="en-US" b="1" dirty="0"/>
              <a:t> </a:t>
            </a:r>
            <a:r>
              <a:rPr lang="en-US" b="1" dirty="0" err="1"/>
              <a:t>brengen</a:t>
            </a:r>
            <a:endParaRPr lang="en-US" b="1" dirty="0"/>
          </a:p>
        </p:txBody>
      </p:sp>
    </p:spTree>
    <p:extLst>
      <p:ext uri="{BB962C8B-B14F-4D97-AF65-F5344CB8AC3E}">
        <p14:creationId xmlns:p14="http://schemas.microsoft.com/office/powerpoint/2010/main" val="3241498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8B95-8106-41A6-BF34-04BD085C5DE2}"/>
              </a:ext>
            </a:extLst>
          </p:cNvPr>
          <p:cNvSpPr>
            <a:spLocks noGrp="1"/>
          </p:cNvSpPr>
          <p:nvPr>
            <p:ph type="title"/>
          </p:nvPr>
        </p:nvSpPr>
        <p:spPr/>
        <p:txBody>
          <a:bodyPr/>
          <a:lstStyle/>
          <a:p>
            <a:r>
              <a:rPr lang="fr-BE" dirty="0"/>
              <a:t>Rain-down</a:t>
            </a:r>
            <a:endParaRPr lang="en-BE" dirty="0"/>
          </a:p>
        </p:txBody>
      </p:sp>
      <p:pic>
        <p:nvPicPr>
          <p:cNvPr id="7" name="Picture 6">
            <a:extLst>
              <a:ext uri="{FF2B5EF4-FFF2-40B4-BE49-F238E27FC236}">
                <a16:creationId xmlns:a16="http://schemas.microsoft.com/office/drawing/2014/main" id="{C1ECBC06-695B-4E3D-A3DB-6F9995C0D087}"/>
              </a:ext>
            </a:extLst>
          </p:cNvPr>
          <p:cNvPicPr>
            <a:picLocks noChangeAspect="1"/>
          </p:cNvPicPr>
          <p:nvPr/>
        </p:nvPicPr>
        <p:blipFill>
          <a:blip r:embed="rId2"/>
          <a:stretch>
            <a:fillRect/>
          </a:stretch>
        </p:blipFill>
        <p:spPr>
          <a:xfrm>
            <a:off x="1115616" y="3700451"/>
            <a:ext cx="6582694" cy="1857634"/>
          </a:xfrm>
          <a:prstGeom prst="rect">
            <a:avLst/>
          </a:prstGeom>
        </p:spPr>
      </p:pic>
      <p:sp>
        <p:nvSpPr>
          <p:cNvPr id="8" name="Content Placeholder 2">
            <a:extLst>
              <a:ext uri="{FF2B5EF4-FFF2-40B4-BE49-F238E27FC236}">
                <a16:creationId xmlns:a16="http://schemas.microsoft.com/office/drawing/2014/main" id="{B9B006E5-69D5-49F4-9997-3B4D9633B39D}"/>
              </a:ext>
            </a:extLst>
          </p:cNvPr>
          <p:cNvSpPr txBox="1">
            <a:spLocks/>
          </p:cNvSpPr>
          <p:nvPr/>
        </p:nvSpPr>
        <p:spPr>
          <a:xfrm>
            <a:off x="468313" y="1550057"/>
            <a:ext cx="8075240" cy="2088231"/>
          </a:xfrm>
          <a:prstGeom prst="rect">
            <a:avLst/>
          </a:prstGeom>
        </p:spPr>
        <p:txBody>
          <a:bodyPr/>
          <a:lstStyle>
            <a:lvl1pPr marL="342900" indent="-342900" algn="l" rtl="0" fontAlgn="base">
              <a:spcBef>
                <a:spcPct val="20000"/>
              </a:spcBef>
              <a:spcAft>
                <a:spcPct val="0"/>
              </a:spcAft>
              <a:buFont typeface="Wingdings" pitchFamily="2" charset="2"/>
              <a:buChar char="Ø"/>
              <a:defRPr sz="2800" kern="1200">
                <a:solidFill>
                  <a:srgbClr val="000000"/>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rgbClr val="000000"/>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rgbClr val="000000"/>
                </a:solidFill>
                <a:latin typeface="+mn-lt"/>
                <a:ea typeface="+mn-ea"/>
                <a:cs typeface="+mn-cs"/>
              </a:defRPr>
            </a:lvl3pPr>
            <a:lvl4pPr marL="1600200" indent="-228600" algn="l" rtl="0" fontAlgn="base">
              <a:spcBef>
                <a:spcPct val="20000"/>
              </a:spcBef>
              <a:spcAft>
                <a:spcPct val="0"/>
              </a:spcAft>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t>Laten </a:t>
            </a:r>
            <a:r>
              <a:rPr lang="en-US" b="1" dirty="0" err="1"/>
              <a:t>regenen</a:t>
            </a:r>
            <a:r>
              <a:rPr lang="en-US" b="1" dirty="0"/>
              <a:t> </a:t>
            </a:r>
            <a:r>
              <a:rPr lang="en-US" b="1" dirty="0" err="1"/>
              <a:t>boven</a:t>
            </a:r>
            <a:r>
              <a:rPr lang="en-US" b="1" dirty="0"/>
              <a:t> de </a:t>
            </a:r>
            <a:r>
              <a:rPr lang="en-US" b="1" dirty="0" err="1"/>
              <a:t>plas</a:t>
            </a:r>
            <a:r>
              <a:rPr lang="en-US" b="1" dirty="0"/>
              <a:t> </a:t>
            </a:r>
            <a:r>
              <a:rPr lang="en-US" sz="2000" b="1" dirty="0"/>
              <a:t>(</a:t>
            </a:r>
            <a:r>
              <a:rPr lang="en-US" sz="2000" b="1" dirty="0" err="1"/>
              <a:t>worphoek</a:t>
            </a:r>
            <a:r>
              <a:rPr lang="en-US" sz="2000" b="1" dirty="0"/>
              <a:t> </a:t>
            </a:r>
            <a:r>
              <a:rPr lang="en-US" sz="2000" b="1" dirty="0" err="1"/>
              <a:t>aanpassen</a:t>
            </a:r>
            <a:r>
              <a:rPr lang="en-US" sz="2000" b="1" dirty="0"/>
              <a:t>)</a:t>
            </a:r>
          </a:p>
          <a:p>
            <a:r>
              <a:rPr lang="en-US" b="1" dirty="0"/>
              <a:t>Hoge </a:t>
            </a:r>
            <a:r>
              <a:rPr lang="en-US" b="1" dirty="0" err="1"/>
              <a:t>statische</a:t>
            </a:r>
            <a:r>
              <a:rPr lang="en-US" b="1" dirty="0"/>
              <a:t> </a:t>
            </a:r>
            <a:r>
              <a:rPr lang="en-US" b="1" dirty="0" err="1"/>
              <a:t>oplading</a:t>
            </a:r>
            <a:endParaRPr lang="en-US" b="1" dirty="0"/>
          </a:p>
          <a:p>
            <a:pPr marL="0" indent="0">
              <a:buNone/>
            </a:pPr>
            <a:endParaRPr lang="en-US" b="1" dirty="0"/>
          </a:p>
          <a:p>
            <a:pPr marL="0" indent="0">
              <a:buNone/>
            </a:pPr>
            <a:r>
              <a:rPr lang="en-US" b="1" dirty="0" err="1"/>
              <a:t>Probleem</a:t>
            </a:r>
            <a:r>
              <a:rPr lang="en-US" b="1" dirty="0"/>
              <a:t> : </a:t>
            </a:r>
            <a:r>
              <a:rPr lang="en-US" b="1" dirty="0" err="1"/>
              <a:t>Hevige</a:t>
            </a:r>
            <a:r>
              <a:rPr lang="en-US" b="1" dirty="0"/>
              <a:t> wind / </a:t>
            </a:r>
            <a:r>
              <a:rPr lang="en-US" b="1" dirty="0" err="1"/>
              <a:t>Thermische</a:t>
            </a:r>
            <a:r>
              <a:rPr lang="en-US" b="1" dirty="0"/>
              <a:t> </a:t>
            </a:r>
            <a:r>
              <a:rPr lang="en-US" b="1" dirty="0" err="1"/>
              <a:t>werking</a:t>
            </a:r>
            <a:r>
              <a:rPr lang="en-US" b="1" dirty="0"/>
              <a:t> brand</a:t>
            </a:r>
          </a:p>
        </p:txBody>
      </p:sp>
    </p:spTree>
    <p:extLst>
      <p:ext uri="{BB962C8B-B14F-4D97-AF65-F5344CB8AC3E}">
        <p14:creationId xmlns:p14="http://schemas.microsoft.com/office/powerpoint/2010/main" val="1813069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rtlCol="0">
            <a:normAutofit/>
          </a:bodyPr>
          <a:lstStyle/>
          <a:p>
            <a:pPr fontAlgn="auto">
              <a:spcAft>
                <a:spcPts val="0"/>
              </a:spcAft>
              <a:defRPr/>
            </a:pPr>
            <a:r>
              <a:rPr lang="nl-NL" dirty="0"/>
              <a:t>Aandachtspunten pompbedienaar</a:t>
            </a:r>
          </a:p>
        </p:txBody>
      </p:sp>
      <p:sp>
        <p:nvSpPr>
          <p:cNvPr id="3" name="Tijdelijke aanduiding voor inhoud 2"/>
          <p:cNvSpPr>
            <a:spLocks noGrp="1"/>
          </p:cNvSpPr>
          <p:nvPr>
            <p:ph idx="4294967295"/>
          </p:nvPr>
        </p:nvSpPr>
        <p:spPr>
          <a:xfrm>
            <a:off x="1141413" y="1412875"/>
            <a:ext cx="8002587" cy="4703763"/>
          </a:xfrm>
        </p:spPr>
        <p:txBody>
          <a:bodyPr rtlCol="0">
            <a:normAutofit fontScale="85000" lnSpcReduction="20000"/>
          </a:bodyPr>
          <a:lstStyle/>
          <a:p>
            <a:pPr marL="457200" lvl="1" indent="0" fontAlgn="auto">
              <a:spcAft>
                <a:spcPts val="0"/>
              </a:spcAft>
              <a:buNone/>
              <a:defRPr/>
            </a:pPr>
            <a:endParaRPr lang="nl-BE" sz="1900" b="1" dirty="0"/>
          </a:p>
          <a:p>
            <a:pPr lvl="1" fontAlgn="auto">
              <a:spcAft>
                <a:spcPts val="0"/>
              </a:spcAft>
              <a:buFont typeface="Arial" panose="020B0604020202020204" pitchFamily="34" charset="0"/>
              <a:buChar char="–"/>
              <a:defRPr/>
            </a:pPr>
            <a:r>
              <a:rPr lang="nl-BE" sz="1900" b="1" dirty="0"/>
              <a:t>Druk 5-6 bar </a:t>
            </a:r>
            <a:r>
              <a:rPr lang="nl-BE" sz="1900" b="1" u="sng" dirty="0"/>
              <a:t>aan de lans </a:t>
            </a:r>
          </a:p>
          <a:p>
            <a:pPr lvl="1" fontAlgn="auto">
              <a:spcAft>
                <a:spcPts val="0"/>
              </a:spcAft>
              <a:buFont typeface="Arial" panose="020B0604020202020204" pitchFamily="34" charset="0"/>
              <a:buChar char="–"/>
              <a:defRPr/>
            </a:pPr>
            <a:endParaRPr lang="nl-BE" sz="1900" b="1" u="sng" dirty="0"/>
          </a:p>
          <a:p>
            <a:pPr lvl="1" fontAlgn="auto">
              <a:spcAft>
                <a:spcPts val="0"/>
              </a:spcAft>
              <a:buFont typeface="Arial" panose="020B0604020202020204" pitchFamily="34" charset="0"/>
              <a:buChar char="–"/>
              <a:defRPr/>
            </a:pPr>
            <a:r>
              <a:rPr lang="nl-BE" sz="1900" b="1" dirty="0"/>
              <a:t>7-10 bar </a:t>
            </a:r>
            <a:r>
              <a:rPr lang="nl-BE" sz="1900" b="1" u="sng" dirty="0"/>
              <a:t>aan de pomp</a:t>
            </a:r>
          </a:p>
          <a:p>
            <a:pPr lvl="1" fontAlgn="auto">
              <a:spcAft>
                <a:spcPts val="0"/>
              </a:spcAft>
              <a:buFont typeface="Arial" panose="020B0604020202020204" pitchFamily="34" charset="0"/>
              <a:buChar char="–"/>
              <a:defRPr/>
            </a:pPr>
            <a:endParaRPr lang="nl-BE" sz="1900" b="1" dirty="0"/>
          </a:p>
          <a:p>
            <a:pPr lvl="1" fontAlgn="auto">
              <a:spcAft>
                <a:spcPts val="0"/>
              </a:spcAft>
              <a:buFont typeface="Arial" panose="020B0604020202020204" pitchFamily="34" charset="0"/>
              <a:buChar char="–"/>
              <a:defRPr/>
            </a:pPr>
            <a:r>
              <a:rPr lang="nl-BE" sz="1900" b="1" dirty="0"/>
              <a:t>A of B tank/schuim ????  </a:t>
            </a:r>
          </a:p>
          <a:p>
            <a:pPr lvl="1" fontAlgn="auto">
              <a:spcAft>
                <a:spcPts val="0"/>
              </a:spcAft>
              <a:buFont typeface="Arial" panose="020B0604020202020204" pitchFamily="34" charset="0"/>
              <a:buChar char="–"/>
              <a:defRPr/>
            </a:pPr>
            <a:endParaRPr lang="nl-BE" sz="1900" b="1" dirty="0"/>
          </a:p>
          <a:p>
            <a:pPr lvl="1" fontAlgn="auto">
              <a:spcAft>
                <a:spcPts val="0"/>
              </a:spcAft>
              <a:buFont typeface="Arial" panose="020B0604020202020204" pitchFamily="34" charset="0"/>
              <a:buChar char="–"/>
              <a:defRPr/>
            </a:pPr>
            <a:r>
              <a:rPr lang="nl-BE" sz="1900" b="1" dirty="0"/>
              <a:t>Juiste percentage instellen</a:t>
            </a:r>
          </a:p>
          <a:p>
            <a:pPr lvl="1" fontAlgn="auto">
              <a:spcAft>
                <a:spcPts val="0"/>
              </a:spcAft>
              <a:buFont typeface="Arial" panose="020B0604020202020204" pitchFamily="34" charset="0"/>
              <a:buChar char="–"/>
              <a:defRPr/>
            </a:pPr>
            <a:endParaRPr lang="nl-BE" sz="1900" b="1" dirty="0"/>
          </a:p>
          <a:p>
            <a:pPr lvl="1" fontAlgn="auto">
              <a:spcAft>
                <a:spcPts val="0"/>
              </a:spcAft>
              <a:buFont typeface="Arial" panose="020B0604020202020204" pitchFamily="34" charset="0"/>
              <a:buChar char="–"/>
              <a:defRPr/>
            </a:pPr>
            <a:r>
              <a:rPr lang="nl-BE" sz="1900" b="1" dirty="0"/>
              <a:t>Armaturen en leidingen grondig naspoelen</a:t>
            </a:r>
          </a:p>
          <a:p>
            <a:pPr lvl="1" fontAlgn="auto">
              <a:spcAft>
                <a:spcPts val="0"/>
              </a:spcAft>
              <a:buFont typeface="Arial" panose="020B0604020202020204" pitchFamily="34" charset="0"/>
              <a:buChar char="–"/>
              <a:defRPr/>
            </a:pPr>
            <a:endParaRPr lang="nl-BE" sz="1900" b="1" dirty="0"/>
          </a:p>
          <a:p>
            <a:pPr lvl="1" fontAlgn="auto">
              <a:spcAft>
                <a:spcPts val="0"/>
              </a:spcAft>
              <a:buFont typeface="Arial" panose="020B0604020202020204" pitchFamily="34" charset="0"/>
              <a:buChar char="–"/>
              <a:defRPr/>
            </a:pPr>
            <a:r>
              <a:rPr lang="nl-BE" sz="1900" b="1" dirty="0"/>
              <a:t>Opletten bij voormenger </a:t>
            </a:r>
            <a:r>
              <a:rPr lang="nl-BE" sz="1900" b="1" dirty="0">
                <a:sym typeface="Wingdings" panose="05000000000000000000" pitchFamily="2" charset="2"/>
              </a:rPr>
              <a:t> contaminatie tank!</a:t>
            </a:r>
            <a:endParaRPr lang="nl-BE" sz="1900" b="1" dirty="0"/>
          </a:p>
          <a:p>
            <a:pPr marL="457200" lvl="1" indent="0" fontAlgn="auto">
              <a:spcAft>
                <a:spcPts val="0"/>
              </a:spcAft>
              <a:buNone/>
              <a:defRPr/>
            </a:pPr>
            <a:endParaRPr lang="nl-BE" dirty="0"/>
          </a:p>
          <a:p>
            <a:pPr marL="457200" lvl="1" indent="0" fontAlgn="auto">
              <a:spcAft>
                <a:spcPts val="0"/>
              </a:spcAft>
              <a:buNone/>
              <a:defRPr/>
            </a:pPr>
            <a:r>
              <a:rPr lang="nl-BE" sz="1500" i="1" dirty="0"/>
              <a:t>			</a:t>
            </a:r>
            <a:endParaRPr lang="nl-BE" sz="1500" i="1" dirty="0">
              <a:solidFill>
                <a:schemeClr val="tx1"/>
              </a:solidFill>
            </a:endParaRPr>
          </a:p>
        </p:txBody>
      </p:sp>
      <p:pic>
        <p:nvPicPr>
          <p:cNvPr id="5" name="Picture 9" descr="http://www.feuerwehr-lindenberg.de/se_data/_filebank/03-maschinisten/__maschinisten-1.JPG/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060" y="1412776"/>
            <a:ext cx="2176463" cy="19303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031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DCE63-C624-4CCE-BB0D-B94DCEC2D278}"/>
              </a:ext>
            </a:extLst>
          </p:cNvPr>
          <p:cNvSpPr>
            <a:spLocks noGrp="1"/>
          </p:cNvSpPr>
          <p:nvPr>
            <p:ph type="title"/>
          </p:nvPr>
        </p:nvSpPr>
        <p:spPr/>
        <p:txBody>
          <a:bodyPr/>
          <a:lstStyle/>
          <a:p>
            <a:r>
              <a:rPr lang="fr-BE" dirty="0" err="1"/>
              <a:t>Aandachtspunten</a:t>
            </a:r>
            <a:r>
              <a:rPr lang="fr-BE" dirty="0"/>
              <a:t> ITV-</a:t>
            </a:r>
            <a:r>
              <a:rPr lang="fr-BE" dirty="0" err="1"/>
              <a:t>ploeg</a:t>
            </a:r>
            <a:endParaRPr lang="en-BE" dirty="0"/>
          </a:p>
        </p:txBody>
      </p:sp>
      <p:sp>
        <p:nvSpPr>
          <p:cNvPr id="4" name="Tijdelijke aanduiding voor inhoud 2">
            <a:extLst>
              <a:ext uri="{FF2B5EF4-FFF2-40B4-BE49-F238E27FC236}">
                <a16:creationId xmlns:a16="http://schemas.microsoft.com/office/drawing/2014/main" id="{5F338AC7-13B6-43B0-92BE-B142A5D8AFF7}"/>
              </a:ext>
            </a:extLst>
          </p:cNvPr>
          <p:cNvSpPr txBox="1">
            <a:spLocks/>
          </p:cNvSpPr>
          <p:nvPr/>
        </p:nvSpPr>
        <p:spPr bwMode="auto">
          <a:xfrm>
            <a:off x="468313" y="1298576"/>
            <a:ext cx="8002588"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Wingdings" pitchFamily="2" charset="2"/>
              <a:buChar char="Ø"/>
              <a:defRPr sz="2800" kern="1200">
                <a:solidFill>
                  <a:srgbClr val="000000"/>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rgbClr val="000000"/>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rgbClr val="000000"/>
                </a:solidFill>
                <a:latin typeface="+mn-lt"/>
                <a:ea typeface="+mn-ea"/>
                <a:cs typeface="+mn-cs"/>
              </a:defRPr>
            </a:lvl3pPr>
            <a:lvl4pPr marL="1600200" indent="-228600" algn="l" rtl="0" fontAlgn="base">
              <a:spcBef>
                <a:spcPct val="20000"/>
              </a:spcBef>
              <a:spcAft>
                <a:spcPct val="0"/>
              </a:spcAft>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fontAlgn="auto">
              <a:spcAft>
                <a:spcPts val="0"/>
              </a:spcAft>
              <a:buFont typeface="Arial" charset="0"/>
              <a:buNone/>
              <a:defRPr/>
            </a:pPr>
            <a:endParaRPr lang="nl-BE" dirty="0"/>
          </a:p>
          <a:p>
            <a:pPr lvl="1" fontAlgn="auto">
              <a:spcAft>
                <a:spcPts val="0"/>
              </a:spcAft>
              <a:buFont typeface="Arial" panose="020B0604020202020204" pitchFamily="34" charset="0"/>
              <a:buChar char="–"/>
              <a:defRPr/>
            </a:pPr>
            <a:r>
              <a:rPr lang="nl-BE" sz="1900" b="1" dirty="0"/>
              <a:t>Bedenk wat er onder het schuim zit</a:t>
            </a:r>
          </a:p>
          <a:p>
            <a:pPr marL="457200" lvl="1" indent="0" fontAlgn="auto">
              <a:spcAft>
                <a:spcPts val="0"/>
              </a:spcAft>
              <a:buNone/>
              <a:defRPr/>
            </a:pPr>
            <a:endParaRPr lang="nl-BE" sz="1900" b="1" dirty="0"/>
          </a:p>
          <a:p>
            <a:pPr lvl="1" fontAlgn="auto">
              <a:spcAft>
                <a:spcPts val="0"/>
              </a:spcAft>
              <a:buFont typeface="Arial" panose="020B0604020202020204" pitchFamily="34" charset="0"/>
              <a:buChar char="–"/>
              <a:defRPr/>
            </a:pPr>
            <a:r>
              <a:rPr lang="nl-BE" sz="1900" b="1" dirty="0"/>
              <a:t>Bovenwinds</a:t>
            </a:r>
          </a:p>
          <a:p>
            <a:pPr lvl="1" fontAlgn="auto">
              <a:spcAft>
                <a:spcPts val="0"/>
              </a:spcAft>
              <a:buFont typeface="Arial" panose="020B0604020202020204" pitchFamily="34" charset="0"/>
              <a:buChar char="–"/>
              <a:defRPr/>
            </a:pPr>
            <a:endParaRPr lang="nl-BE" sz="1900" b="1" dirty="0"/>
          </a:p>
          <a:p>
            <a:pPr lvl="1" fontAlgn="auto">
              <a:spcAft>
                <a:spcPts val="0"/>
              </a:spcAft>
              <a:buFont typeface="Arial" panose="020B0604020202020204" pitchFamily="34" charset="0"/>
              <a:buChar char="–"/>
              <a:defRPr/>
            </a:pPr>
            <a:r>
              <a:rPr lang="nl-BE" sz="1900" b="1" dirty="0"/>
              <a:t>Slangenmanagement</a:t>
            </a:r>
          </a:p>
          <a:p>
            <a:pPr marL="457200" lvl="1" indent="0" fontAlgn="auto">
              <a:spcAft>
                <a:spcPts val="0"/>
              </a:spcAft>
              <a:buNone/>
              <a:defRPr/>
            </a:pPr>
            <a:endParaRPr lang="nl-BE" sz="1900" b="1" dirty="0"/>
          </a:p>
          <a:p>
            <a:pPr lvl="1" fontAlgn="auto">
              <a:spcAft>
                <a:spcPts val="0"/>
              </a:spcAft>
              <a:buFont typeface="Arial" panose="020B0604020202020204" pitchFamily="34" charset="0"/>
              <a:buChar char="–"/>
              <a:defRPr/>
            </a:pPr>
            <a:r>
              <a:rPr lang="nl-BE" sz="1900" b="1" dirty="0"/>
              <a:t>Schuim is elektrisch geleidend*</a:t>
            </a:r>
          </a:p>
          <a:p>
            <a:pPr lvl="1" fontAlgn="auto">
              <a:spcAft>
                <a:spcPts val="0"/>
              </a:spcAft>
              <a:buFont typeface="Arial" panose="020B0604020202020204" pitchFamily="34" charset="0"/>
              <a:buChar char="–"/>
              <a:defRPr/>
            </a:pPr>
            <a:endParaRPr lang="nl-BE" sz="1900" b="1" dirty="0"/>
          </a:p>
          <a:p>
            <a:pPr lvl="1" fontAlgn="auto">
              <a:spcAft>
                <a:spcPts val="0"/>
              </a:spcAft>
              <a:buFont typeface="Arial" panose="020B0604020202020204" pitchFamily="34" charset="0"/>
              <a:buChar char="–"/>
              <a:defRPr/>
            </a:pPr>
            <a:r>
              <a:rPr lang="nl-BE" sz="1900" b="1" dirty="0"/>
              <a:t>Vermijd in het schuimtapijt / brandstof te lopen</a:t>
            </a:r>
          </a:p>
          <a:p>
            <a:pPr lvl="1" fontAlgn="auto">
              <a:spcAft>
                <a:spcPts val="0"/>
              </a:spcAft>
              <a:buFont typeface="Arial" panose="020B0604020202020204" pitchFamily="34" charset="0"/>
              <a:buChar char="–"/>
              <a:defRPr/>
            </a:pPr>
            <a:endParaRPr lang="nl-BE" sz="1900" b="1" dirty="0"/>
          </a:p>
          <a:p>
            <a:pPr lvl="1" fontAlgn="auto">
              <a:spcAft>
                <a:spcPts val="0"/>
              </a:spcAft>
              <a:buFont typeface="Arial" panose="020B0604020202020204" pitchFamily="34" charset="0"/>
              <a:buChar char="–"/>
              <a:defRPr/>
            </a:pPr>
            <a:r>
              <a:rPr lang="nl-BE" sz="1900" b="1" dirty="0"/>
              <a:t>Goede schuimopbrengst aan de lans voor het aanbrengen</a:t>
            </a:r>
          </a:p>
          <a:p>
            <a:pPr lvl="1" fontAlgn="auto">
              <a:spcAft>
                <a:spcPts val="0"/>
              </a:spcAft>
              <a:buFont typeface="Arial" panose="020B0604020202020204" pitchFamily="34" charset="0"/>
              <a:buChar char="–"/>
              <a:defRPr/>
            </a:pPr>
            <a:endParaRPr lang="nl-BE" sz="1900" dirty="0"/>
          </a:p>
          <a:p>
            <a:pPr marL="457200" lvl="1" indent="0" fontAlgn="auto">
              <a:spcAft>
                <a:spcPts val="0"/>
              </a:spcAft>
              <a:buFont typeface="Arial" charset="0"/>
              <a:buNone/>
              <a:defRPr/>
            </a:pPr>
            <a:r>
              <a:rPr lang="nl-BE" sz="1500" i="1" dirty="0"/>
              <a:t>			</a:t>
            </a:r>
            <a:endParaRPr lang="nl-BE" sz="1500" i="1" dirty="0">
              <a:solidFill>
                <a:schemeClr val="tx1"/>
              </a:solidFill>
            </a:endParaRPr>
          </a:p>
        </p:txBody>
      </p:sp>
      <p:pic>
        <p:nvPicPr>
          <p:cNvPr id="6" name="Picture 5">
            <a:extLst>
              <a:ext uri="{FF2B5EF4-FFF2-40B4-BE49-F238E27FC236}">
                <a16:creationId xmlns:a16="http://schemas.microsoft.com/office/drawing/2014/main" id="{145B5985-1F1E-4B50-B638-A6BFBB1325F6}"/>
              </a:ext>
            </a:extLst>
          </p:cNvPr>
          <p:cNvPicPr>
            <a:picLocks noChangeAspect="1"/>
          </p:cNvPicPr>
          <p:nvPr/>
        </p:nvPicPr>
        <p:blipFill>
          <a:blip r:embed="rId2"/>
          <a:stretch>
            <a:fillRect/>
          </a:stretch>
        </p:blipFill>
        <p:spPr>
          <a:xfrm>
            <a:off x="5364088" y="1556792"/>
            <a:ext cx="3057952" cy="2048161"/>
          </a:xfrm>
          <a:prstGeom prst="rect">
            <a:avLst/>
          </a:prstGeom>
        </p:spPr>
      </p:pic>
    </p:spTree>
    <p:extLst>
      <p:ext uri="{BB962C8B-B14F-4D97-AF65-F5344CB8AC3E}">
        <p14:creationId xmlns:p14="http://schemas.microsoft.com/office/powerpoint/2010/main" val="3286061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0543F-AFF7-4F2B-9210-66EEF53BCC1E}"/>
              </a:ext>
            </a:extLst>
          </p:cNvPr>
          <p:cNvSpPr>
            <a:spLocks noGrp="1"/>
          </p:cNvSpPr>
          <p:nvPr>
            <p:ph type="title"/>
          </p:nvPr>
        </p:nvSpPr>
        <p:spPr/>
        <p:txBody>
          <a:bodyPr/>
          <a:lstStyle/>
          <a:p>
            <a:r>
              <a:rPr lang="fr-BE" dirty="0" err="1"/>
              <a:t>Afbraak</a:t>
            </a:r>
            <a:r>
              <a:rPr lang="fr-BE" dirty="0"/>
              <a:t> </a:t>
            </a:r>
            <a:r>
              <a:rPr lang="fr-BE" dirty="0" err="1"/>
              <a:t>schuimtapijt</a:t>
            </a:r>
            <a:endParaRPr lang="en-BE" dirty="0"/>
          </a:p>
        </p:txBody>
      </p:sp>
      <p:sp>
        <p:nvSpPr>
          <p:cNvPr id="5" name="TextBox 4">
            <a:extLst>
              <a:ext uri="{FF2B5EF4-FFF2-40B4-BE49-F238E27FC236}">
                <a16:creationId xmlns:a16="http://schemas.microsoft.com/office/drawing/2014/main" id="{774A3D35-BFF3-429F-B103-FF8F13162C8D}"/>
              </a:ext>
            </a:extLst>
          </p:cNvPr>
          <p:cNvSpPr txBox="1"/>
          <p:nvPr/>
        </p:nvSpPr>
        <p:spPr>
          <a:xfrm>
            <a:off x="395536" y="1700808"/>
            <a:ext cx="8568952" cy="4431983"/>
          </a:xfrm>
          <a:prstGeom prst="rect">
            <a:avLst/>
          </a:prstGeom>
          <a:noFill/>
        </p:spPr>
        <p:txBody>
          <a:bodyPr wrap="square">
            <a:spAutoFit/>
          </a:bodyPr>
          <a:lstStyle/>
          <a:p>
            <a:pPr marL="800100" lvl="1" indent="-342900" fontAlgn="auto">
              <a:spcAft>
                <a:spcPts val="0"/>
              </a:spcAft>
              <a:buFontTx/>
              <a:buChar char="-"/>
              <a:defRPr/>
            </a:pPr>
            <a:r>
              <a:rPr lang="nl-BE" sz="2400" b="1" dirty="0">
                <a:solidFill>
                  <a:srgbClr val="000000"/>
                </a:solidFill>
                <a:latin typeface="Calibri" pitchFamily="34" charset="0"/>
                <a:cs typeface="Arial" charset="0"/>
              </a:rPr>
              <a:t>Uitwatering</a:t>
            </a:r>
            <a:r>
              <a:rPr lang="nl-BE" sz="2400" dirty="0">
                <a:solidFill>
                  <a:srgbClr val="000000"/>
                </a:solidFill>
                <a:latin typeface="Calibri" pitchFamily="34" charset="0"/>
                <a:cs typeface="Arial" charset="0"/>
              </a:rPr>
              <a:t> 	</a:t>
            </a:r>
          </a:p>
          <a:p>
            <a:pPr lvl="1" fontAlgn="auto">
              <a:spcAft>
                <a:spcPts val="0"/>
              </a:spcAft>
              <a:defRPr/>
            </a:pPr>
            <a:r>
              <a:rPr lang="nl-BE" sz="2400" dirty="0">
                <a:solidFill>
                  <a:srgbClr val="000000"/>
                </a:solidFill>
                <a:latin typeface="Calibri" pitchFamily="34" charset="0"/>
                <a:cs typeface="Arial" charset="0"/>
              </a:rPr>
              <a:t>  	</a:t>
            </a:r>
          </a:p>
          <a:p>
            <a:pPr marL="800100" lvl="1" indent="-342900" fontAlgn="auto">
              <a:spcAft>
                <a:spcPts val="0"/>
              </a:spcAft>
              <a:buFontTx/>
              <a:buChar char="-"/>
              <a:defRPr/>
            </a:pPr>
            <a:r>
              <a:rPr lang="nl-BE" sz="2400" b="1" dirty="0" err="1">
                <a:solidFill>
                  <a:srgbClr val="000000"/>
                </a:solidFill>
                <a:latin typeface="Calibri" pitchFamily="34" charset="0"/>
                <a:cs typeface="Arial" charset="0"/>
              </a:rPr>
              <a:t>Burn</a:t>
            </a:r>
            <a:r>
              <a:rPr lang="nl-BE" sz="2400" b="1" dirty="0">
                <a:solidFill>
                  <a:srgbClr val="000000"/>
                </a:solidFill>
                <a:latin typeface="Calibri" pitchFamily="34" charset="0"/>
                <a:cs typeface="Arial" charset="0"/>
              </a:rPr>
              <a:t> back </a:t>
            </a:r>
            <a:r>
              <a:rPr lang="nl-BE" sz="2400" dirty="0">
                <a:solidFill>
                  <a:srgbClr val="000000"/>
                </a:solidFill>
                <a:latin typeface="Calibri" pitchFamily="34" charset="0"/>
                <a:cs typeface="Arial" charset="0"/>
              </a:rPr>
              <a:t>	</a:t>
            </a:r>
          </a:p>
          <a:p>
            <a:pPr lvl="1" fontAlgn="auto">
              <a:spcAft>
                <a:spcPts val="0"/>
              </a:spcAft>
              <a:defRPr/>
            </a:pPr>
            <a:r>
              <a:rPr lang="nl-BE" sz="2400" dirty="0">
                <a:solidFill>
                  <a:srgbClr val="000000"/>
                </a:solidFill>
                <a:latin typeface="Calibri" pitchFamily="34" charset="0"/>
                <a:cs typeface="Arial" charset="0"/>
              </a:rPr>
              <a:t>  	</a:t>
            </a:r>
          </a:p>
          <a:p>
            <a:pPr marL="800100" lvl="1" indent="-342900" fontAlgn="auto">
              <a:spcAft>
                <a:spcPts val="0"/>
              </a:spcAft>
              <a:buFontTx/>
              <a:buChar char="-"/>
              <a:defRPr/>
            </a:pPr>
            <a:r>
              <a:rPr lang="nl-BE" sz="2400" b="1" dirty="0" err="1">
                <a:solidFill>
                  <a:srgbClr val="000000"/>
                </a:solidFill>
                <a:latin typeface="Calibri" pitchFamily="34" charset="0"/>
                <a:cs typeface="Arial" charset="0"/>
              </a:rPr>
              <a:t>Fuel</a:t>
            </a:r>
            <a:r>
              <a:rPr lang="nl-BE" sz="2400" b="1" dirty="0">
                <a:solidFill>
                  <a:srgbClr val="000000"/>
                </a:solidFill>
                <a:latin typeface="Calibri" pitchFamily="34" charset="0"/>
                <a:cs typeface="Arial" charset="0"/>
              </a:rPr>
              <a:t> </a:t>
            </a:r>
            <a:r>
              <a:rPr lang="nl-BE" sz="2400" b="1" dirty="0" err="1">
                <a:solidFill>
                  <a:srgbClr val="000000"/>
                </a:solidFill>
                <a:latin typeface="Calibri" pitchFamily="34" charset="0"/>
                <a:cs typeface="Arial" charset="0"/>
              </a:rPr>
              <a:t>pick</a:t>
            </a:r>
            <a:r>
              <a:rPr lang="nl-BE" sz="2400" b="1" dirty="0">
                <a:solidFill>
                  <a:srgbClr val="000000"/>
                </a:solidFill>
                <a:latin typeface="Calibri" pitchFamily="34" charset="0"/>
                <a:cs typeface="Arial" charset="0"/>
              </a:rPr>
              <a:t> up </a:t>
            </a:r>
            <a:r>
              <a:rPr lang="nl-BE" sz="2400" dirty="0">
                <a:solidFill>
                  <a:srgbClr val="000000"/>
                </a:solidFill>
                <a:latin typeface="Calibri" pitchFamily="34" charset="0"/>
                <a:cs typeface="Arial" charset="0"/>
              </a:rPr>
              <a:t>	</a:t>
            </a:r>
          </a:p>
          <a:p>
            <a:pPr lvl="1" fontAlgn="auto">
              <a:spcAft>
                <a:spcPts val="0"/>
              </a:spcAft>
              <a:defRPr/>
            </a:pPr>
            <a:r>
              <a:rPr lang="nl-BE" sz="2400" dirty="0">
                <a:solidFill>
                  <a:srgbClr val="000000"/>
                </a:solidFill>
                <a:latin typeface="Calibri" pitchFamily="34" charset="0"/>
                <a:cs typeface="Arial" charset="0"/>
              </a:rPr>
              <a:t>  	</a:t>
            </a:r>
          </a:p>
          <a:p>
            <a:pPr marL="800100" lvl="1" indent="-342900" fontAlgn="auto">
              <a:spcAft>
                <a:spcPts val="0"/>
              </a:spcAft>
              <a:buFontTx/>
              <a:buChar char="-"/>
              <a:defRPr/>
            </a:pPr>
            <a:r>
              <a:rPr lang="nl-BE" sz="2400" b="1" dirty="0">
                <a:solidFill>
                  <a:srgbClr val="000000"/>
                </a:solidFill>
                <a:latin typeface="Calibri" pitchFamily="34" charset="0"/>
                <a:cs typeface="Arial" charset="0"/>
              </a:rPr>
              <a:t>Wind </a:t>
            </a:r>
            <a:r>
              <a:rPr lang="nl-BE" sz="2400" dirty="0">
                <a:solidFill>
                  <a:srgbClr val="000000"/>
                </a:solidFill>
                <a:latin typeface="Calibri" pitchFamily="34" charset="0"/>
                <a:cs typeface="Arial" charset="0"/>
              </a:rPr>
              <a:t>		</a:t>
            </a:r>
            <a:endParaRPr lang="nl-BE" sz="2400" dirty="0">
              <a:solidFill>
                <a:srgbClr val="000000"/>
              </a:solidFill>
            </a:endParaRPr>
          </a:p>
          <a:p>
            <a:pPr lvl="1" fontAlgn="auto">
              <a:spcAft>
                <a:spcPts val="0"/>
              </a:spcAft>
              <a:defRPr/>
            </a:pPr>
            <a:r>
              <a:rPr lang="nl-BE" sz="2400" dirty="0">
                <a:solidFill>
                  <a:srgbClr val="000000"/>
                </a:solidFill>
                <a:latin typeface="Calibri" pitchFamily="34" charset="0"/>
                <a:cs typeface="Arial" charset="0"/>
              </a:rPr>
              <a:t>  	</a:t>
            </a:r>
          </a:p>
          <a:p>
            <a:pPr marL="800100" lvl="1" indent="-342900" fontAlgn="auto">
              <a:spcAft>
                <a:spcPts val="0"/>
              </a:spcAft>
              <a:buFontTx/>
              <a:buChar char="-"/>
              <a:defRPr/>
            </a:pPr>
            <a:r>
              <a:rPr lang="nl-BE" sz="2400" b="1" dirty="0">
                <a:solidFill>
                  <a:srgbClr val="000000"/>
                </a:solidFill>
                <a:latin typeface="Calibri" pitchFamily="34" charset="0"/>
                <a:cs typeface="Arial" charset="0"/>
              </a:rPr>
              <a:t>Lekken 		</a:t>
            </a:r>
          </a:p>
          <a:p>
            <a:pPr lvl="1" fontAlgn="auto">
              <a:spcAft>
                <a:spcPts val="0"/>
              </a:spcAft>
              <a:defRPr/>
            </a:pPr>
            <a:r>
              <a:rPr lang="nl-BE" sz="2400" b="1" dirty="0">
                <a:solidFill>
                  <a:srgbClr val="000000"/>
                </a:solidFill>
                <a:latin typeface="Calibri" pitchFamily="34" charset="0"/>
                <a:cs typeface="Arial" charset="0"/>
              </a:rPr>
              <a:t>	</a:t>
            </a:r>
          </a:p>
          <a:p>
            <a:pPr marL="800100" lvl="1" indent="-342900" fontAlgn="auto">
              <a:spcAft>
                <a:spcPts val="0"/>
              </a:spcAft>
              <a:buFontTx/>
              <a:buChar char="-"/>
              <a:defRPr/>
            </a:pPr>
            <a:r>
              <a:rPr lang="nl-BE" sz="2400" b="1" dirty="0" err="1">
                <a:solidFill>
                  <a:srgbClr val="000000"/>
                </a:solidFill>
                <a:latin typeface="Calibri" pitchFamily="34" charset="0"/>
                <a:cs typeface="Arial" charset="0"/>
              </a:rPr>
              <a:t>Thermal</a:t>
            </a:r>
            <a:r>
              <a:rPr lang="nl-BE" sz="2400" b="1" dirty="0">
                <a:solidFill>
                  <a:srgbClr val="000000"/>
                </a:solidFill>
                <a:latin typeface="Calibri" pitchFamily="34" charset="0"/>
                <a:cs typeface="Arial" charset="0"/>
              </a:rPr>
              <a:t> </a:t>
            </a:r>
            <a:r>
              <a:rPr lang="nl-BE" sz="2400" b="1" dirty="0" err="1">
                <a:solidFill>
                  <a:srgbClr val="000000"/>
                </a:solidFill>
                <a:latin typeface="Calibri" pitchFamily="34" charset="0"/>
                <a:cs typeface="Arial" charset="0"/>
              </a:rPr>
              <a:t>updraft</a:t>
            </a:r>
            <a:r>
              <a:rPr lang="nl-BE" sz="2400" b="1" dirty="0">
                <a:solidFill>
                  <a:srgbClr val="000000"/>
                </a:solidFill>
                <a:latin typeface="Calibri" pitchFamily="34" charset="0"/>
                <a:cs typeface="Arial" charset="0"/>
              </a:rPr>
              <a:t> </a:t>
            </a:r>
          </a:p>
          <a:p>
            <a:pPr lvl="1" fontAlgn="auto">
              <a:spcAft>
                <a:spcPts val="0"/>
              </a:spcAft>
              <a:defRPr/>
            </a:pPr>
            <a:r>
              <a:rPr lang="nl-BE" sz="1800" b="1" dirty="0">
                <a:latin typeface="Calibri" pitchFamily="34" charset="0"/>
                <a:cs typeface="Arial" charset="0"/>
              </a:rPr>
              <a:t>	</a:t>
            </a:r>
            <a:endParaRPr lang="nl-BE" sz="1800" dirty="0">
              <a:solidFill>
                <a:srgbClr val="002060"/>
              </a:solidFill>
              <a:latin typeface="Calibri" pitchFamily="34" charset="0"/>
              <a:cs typeface="Arial" charset="0"/>
            </a:endParaRPr>
          </a:p>
        </p:txBody>
      </p:sp>
    </p:spTree>
    <p:extLst>
      <p:ext uri="{BB962C8B-B14F-4D97-AF65-F5344CB8AC3E}">
        <p14:creationId xmlns:p14="http://schemas.microsoft.com/office/powerpoint/2010/main" val="2097440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solidFill>
            <a:schemeClr val="tx1"/>
          </a:solidFill>
          <a:ln>
            <a:solidFill>
              <a:schemeClr val="bg2"/>
            </a:solidFill>
          </a:ln>
        </p:spPr>
        <p:txBody>
          <a:bodyPr rtlCol="0">
            <a:normAutofit/>
          </a:bodyPr>
          <a:lstStyle/>
          <a:p>
            <a:pPr fontAlgn="auto">
              <a:spcAft>
                <a:spcPts val="0"/>
              </a:spcAft>
              <a:defRPr/>
            </a:pPr>
            <a:r>
              <a:rPr lang="nl-NL"/>
              <a:t>Aandachtspunten interventieleiding</a:t>
            </a:r>
            <a:endParaRPr lang="nl-NL" dirty="0"/>
          </a:p>
        </p:txBody>
      </p:sp>
      <p:sp>
        <p:nvSpPr>
          <p:cNvPr id="7" name="Tijdelijke aanduiding voor inhoud 2"/>
          <p:cNvSpPr txBox="1">
            <a:spLocks/>
          </p:cNvSpPr>
          <p:nvPr/>
        </p:nvSpPr>
        <p:spPr bwMode="auto">
          <a:xfrm>
            <a:off x="468313" y="1527175"/>
            <a:ext cx="8207376" cy="478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Wingdings" pitchFamily="2" charset="2"/>
              <a:buChar char="Ø"/>
              <a:defRPr sz="2800" kern="1200">
                <a:solidFill>
                  <a:srgbClr val="000000"/>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rgbClr val="000000"/>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rgbClr val="000000"/>
                </a:solidFill>
                <a:latin typeface="+mn-lt"/>
                <a:ea typeface="+mn-ea"/>
                <a:cs typeface="+mn-cs"/>
              </a:defRPr>
            </a:lvl3pPr>
            <a:lvl4pPr marL="1600200" indent="-228600" algn="l" rtl="0" fontAlgn="base">
              <a:spcBef>
                <a:spcPct val="20000"/>
              </a:spcBef>
              <a:spcAft>
                <a:spcPct val="0"/>
              </a:spcAft>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nl-BE" sz="2600" b="1" u="sng" dirty="0">
                <a:latin typeface="Calibri" pitchFamily="34" charset="0"/>
                <a:cs typeface="Arial" charset="0"/>
              </a:rPr>
              <a:t>ALLE</a:t>
            </a:r>
            <a:r>
              <a:rPr lang="nl-BE" sz="2600" b="1" dirty="0">
                <a:latin typeface="Calibri" pitchFamily="34" charset="0"/>
                <a:cs typeface="Arial" charset="0"/>
              </a:rPr>
              <a:t> benodigde materiaal aanwezig </a:t>
            </a:r>
            <a:r>
              <a:rPr lang="nl-BE" sz="2600" b="1" u="sng" dirty="0">
                <a:effectLst>
                  <a:outerShdw blurRad="38100" dist="38100" dir="2700000" algn="tl">
                    <a:srgbClr val="000000">
                      <a:alpha val="43137"/>
                    </a:srgbClr>
                  </a:outerShdw>
                </a:effectLst>
                <a:latin typeface="Calibri" pitchFamily="34" charset="0"/>
                <a:cs typeface="Arial" charset="0"/>
              </a:rPr>
              <a:t>vóór aanvang </a:t>
            </a:r>
            <a:r>
              <a:rPr lang="nl-BE" sz="2600" b="1" dirty="0">
                <a:latin typeface="Calibri" pitchFamily="34" charset="0"/>
                <a:cs typeface="Arial" charset="0"/>
              </a:rPr>
              <a:t>schuiminzet bij brand.</a:t>
            </a:r>
          </a:p>
          <a:p>
            <a:pPr marL="457200" lvl="1" indent="0" fontAlgn="auto">
              <a:spcAft>
                <a:spcPts val="0"/>
              </a:spcAft>
              <a:buNone/>
              <a:defRPr/>
            </a:pPr>
            <a:endParaRPr lang="nl-BE" sz="2200" b="1" dirty="0">
              <a:solidFill>
                <a:srgbClr val="002060"/>
              </a:solidFill>
              <a:latin typeface="Calibri" pitchFamily="34" charset="0"/>
              <a:cs typeface="Arial" charset="0"/>
            </a:endParaRPr>
          </a:p>
          <a:p>
            <a:pPr fontAlgn="auto">
              <a:spcBef>
                <a:spcPts val="1200"/>
              </a:spcBef>
              <a:spcAft>
                <a:spcPts val="1200"/>
              </a:spcAft>
              <a:defRPr/>
            </a:pPr>
            <a:r>
              <a:rPr lang="nl-BE" sz="2600" b="1" dirty="0">
                <a:latin typeface="Calibri" pitchFamily="34" charset="0"/>
                <a:cs typeface="Arial" charset="0"/>
              </a:rPr>
              <a:t>Koeling omliggende objecten </a:t>
            </a:r>
            <a:r>
              <a:rPr lang="nl-BE" sz="2600" b="1" dirty="0">
                <a:latin typeface="Calibri" pitchFamily="34" charset="0"/>
                <a:cs typeface="Arial" charset="0"/>
                <a:sym typeface="Wingdings" panose="05000000000000000000" pitchFamily="2" charset="2"/>
              </a:rPr>
              <a:t></a:t>
            </a:r>
            <a:r>
              <a:rPr lang="nl-BE" sz="2600" b="1" dirty="0">
                <a:latin typeface="Calibri" pitchFamily="34" charset="0"/>
                <a:cs typeface="Arial" charset="0"/>
              </a:rPr>
              <a:t> 10l/min/m² (water)</a:t>
            </a:r>
            <a:endParaRPr lang="nl-BE" sz="2600" b="1" u="sng" dirty="0">
              <a:solidFill>
                <a:srgbClr val="002060"/>
              </a:solidFill>
              <a:latin typeface="Calibri" pitchFamily="34" charset="0"/>
              <a:cs typeface="Arial" charset="0"/>
            </a:endParaRPr>
          </a:p>
          <a:p>
            <a:pPr marL="0" indent="0" fontAlgn="auto">
              <a:spcBef>
                <a:spcPts val="1200"/>
              </a:spcBef>
              <a:spcAft>
                <a:spcPts val="0"/>
              </a:spcAft>
              <a:buNone/>
              <a:defRPr/>
            </a:pPr>
            <a:r>
              <a:rPr lang="nl-BE" sz="2600" b="1" dirty="0">
                <a:solidFill>
                  <a:srgbClr val="FF0000"/>
                </a:solidFill>
                <a:latin typeface="Calibri" pitchFamily="34" charset="0"/>
                <a:cs typeface="Arial" charset="0"/>
                <a:sym typeface="Wingdings" panose="05000000000000000000" pitchFamily="2" charset="2"/>
              </a:rPr>
              <a:t>         </a:t>
            </a:r>
          </a:p>
          <a:p>
            <a:pPr marL="0" indent="0" fontAlgn="auto">
              <a:spcBef>
                <a:spcPts val="1200"/>
              </a:spcBef>
              <a:spcAft>
                <a:spcPts val="0"/>
              </a:spcAft>
              <a:buNone/>
              <a:defRPr/>
            </a:pPr>
            <a:r>
              <a:rPr lang="nl-BE" sz="2600" b="1" dirty="0">
                <a:solidFill>
                  <a:srgbClr val="FF0000"/>
                </a:solidFill>
                <a:latin typeface="Calibri" pitchFamily="34" charset="0"/>
                <a:cs typeface="Arial" charset="0"/>
                <a:sym typeface="Wingdings" panose="05000000000000000000" pitchFamily="2" charset="2"/>
              </a:rPr>
              <a:t>	    </a:t>
            </a:r>
            <a:r>
              <a:rPr lang="nl-BE" sz="2600" b="1" dirty="0">
                <a:solidFill>
                  <a:srgbClr val="FF0000"/>
                </a:solidFill>
                <a:latin typeface="Calibri" pitchFamily="34" charset="0"/>
                <a:cs typeface="Arial" charset="0"/>
              </a:rPr>
              <a:t>Voldoende water </a:t>
            </a:r>
            <a:r>
              <a:rPr lang="nl-BE" sz="2600" b="1" dirty="0">
                <a:solidFill>
                  <a:srgbClr val="FF0000"/>
                </a:solidFill>
                <a:latin typeface="Calibri" pitchFamily="34" charset="0"/>
                <a:cs typeface="Arial" charset="0"/>
                <a:sym typeface="Wingdings" panose="05000000000000000000" pitchFamily="2" charset="2"/>
              </a:rPr>
              <a:t></a:t>
            </a:r>
            <a:r>
              <a:rPr lang="nl-BE" sz="2600" b="1" dirty="0">
                <a:solidFill>
                  <a:srgbClr val="FF0000"/>
                </a:solidFill>
                <a:latin typeface="Calibri" pitchFamily="34" charset="0"/>
                <a:cs typeface="Arial" charset="0"/>
              </a:rPr>
              <a:t> Koeling én blussing!</a:t>
            </a:r>
          </a:p>
          <a:p>
            <a:pPr marL="0" indent="0" fontAlgn="auto">
              <a:spcBef>
                <a:spcPts val="1200"/>
              </a:spcBef>
              <a:spcAft>
                <a:spcPts val="0"/>
              </a:spcAft>
              <a:buNone/>
              <a:defRPr/>
            </a:pPr>
            <a:r>
              <a:rPr lang="nl-BE" sz="2600" b="1" dirty="0">
                <a:solidFill>
                  <a:srgbClr val="FF0000"/>
                </a:solidFill>
                <a:latin typeface="Calibri" pitchFamily="34" charset="0"/>
                <a:cs typeface="Arial" charset="0"/>
              </a:rPr>
              <a:t>			(Grootwatertransport)</a:t>
            </a:r>
          </a:p>
        </p:txBody>
      </p:sp>
    </p:spTree>
    <p:extLst>
      <p:ext uri="{BB962C8B-B14F-4D97-AF65-F5344CB8AC3E}">
        <p14:creationId xmlns:p14="http://schemas.microsoft.com/office/powerpoint/2010/main" val="3361186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2022-0216-46E0-BAE0-4C5908BD45F6}"/>
              </a:ext>
            </a:extLst>
          </p:cNvPr>
          <p:cNvSpPr>
            <a:spLocks noGrp="1"/>
          </p:cNvSpPr>
          <p:nvPr>
            <p:ph type="title"/>
          </p:nvPr>
        </p:nvSpPr>
        <p:spPr/>
        <p:txBody>
          <a:bodyPr/>
          <a:lstStyle/>
          <a:p>
            <a:r>
              <a:rPr lang="fr-BE" dirty="0"/>
              <a:t>EINDE INTERVENTIE</a:t>
            </a:r>
            <a:endParaRPr lang="en-BE" dirty="0"/>
          </a:p>
        </p:txBody>
      </p:sp>
      <p:sp>
        <p:nvSpPr>
          <p:cNvPr id="3" name="TextBox 2">
            <a:extLst>
              <a:ext uri="{FF2B5EF4-FFF2-40B4-BE49-F238E27FC236}">
                <a16:creationId xmlns:a16="http://schemas.microsoft.com/office/drawing/2014/main" id="{4A36B669-F291-40ED-85F1-67D48569B8E9}"/>
              </a:ext>
            </a:extLst>
          </p:cNvPr>
          <p:cNvSpPr txBox="1"/>
          <p:nvPr/>
        </p:nvSpPr>
        <p:spPr>
          <a:xfrm>
            <a:off x="2195736" y="2636912"/>
            <a:ext cx="4176464" cy="2769989"/>
          </a:xfrm>
          <a:prstGeom prst="rect">
            <a:avLst/>
          </a:prstGeom>
          <a:noFill/>
        </p:spPr>
        <p:txBody>
          <a:bodyPr wrap="square">
            <a:spAutoFit/>
          </a:bodyPr>
          <a:lstStyle/>
          <a:p>
            <a:pPr lvl="1" algn="ctr" fontAlgn="auto">
              <a:spcAft>
                <a:spcPts val="0"/>
              </a:spcAft>
              <a:defRPr/>
            </a:pPr>
            <a:r>
              <a:rPr lang="nl-BE" sz="6000" b="1" dirty="0">
                <a:solidFill>
                  <a:srgbClr val="000000"/>
                </a:solidFill>
                <a:latin typeface="Calibri" pitchFamily="34" charset="0"/>
                <a:cs typeface="Arial" charset="0"/>
              </a:rPr>
              <a:t>SPOELEN !</a:t>
            </a:r>
          </a:p>
          <a:p>
            <a:pPr marL="800100" lvl="1" indent="-342900" fontAlgn="auto">
              <a:spcAft>
                <a:spcPts val="0"/>
              </a:spcAft>
              <a:buFontTx/>
              <a:buChar char="-"/>
              <a:defRPr/>
            </a:pPr>
            <a:endParaRPr lang="nl-BE" sz="2400" b="1" dirty="0">
              <a:solidFill>
                <a:srgbClr val="000000"/>
              </a:solidFill>
            </a:endParaRPr>
          </a:p>
          <a:p>
            <a:pPr lvl="1" fontAlgn="auto">
              <a:spcAft>
                <a:spcPts val="0"/>
              </a:spcAft>
              <a:defRPr/>
            </a:pPr>
            <a:endParaRPr lang="nl-BE" sz="2400" b="1" dirty="0">
              <a:solidFill>
                <a:srgbClr val="000000"/>
              </a:solidFill>
              <a:latin typeface="Calibri" pitchFamily="34" charset="0"/>
              <a:cs typeface="Arial" charset="0"/>
            </a:endParaRPr>
          </a:p>
          <a:p>
            <a:pPr marL="800100" lvl="1" indent="-342900" fontAlgn="auto">
              <a:spcAft>
                <a:spcPts val="0"/>
              </a:spcAft>
              <a:buFontTx/>
              <a:buChar char="-"/>
              <a:defRPr/>
            </a:pPr>
            <a:endParaRPr lang="nl-BE" sz="2400" b="1" dirty="0">
              <a:solidFill>
                <a:srgbClr val="000000"/>
              </a:solidFill>
            </a:endParaRPr>
          </a:p>
          <a:p>
            <a:pPr lvl="1" fontAlgn="auto">
              <a:spcAft>
                <a:spcPts val="0"/>
              </a:spcAft>
              <a:defRPr/>
            </a:pPr>
            <a:endParaRPr lang="nl-BE" sz="2400" dirty="0">
              <a:solidFill>
                <a:srgbClr val="000000"/>
              </a:solidFill>
              <a:latin typeface="Calibri" pitchFamily="34" charset="0"/>
              <a:cs typeface="Arial" charset="0"/>
            </a:endParaRPr>
          </a:p>
          <a:p>
            <a:pPr lvl="1" fontAlgn="auto">
              <a:spcAft>
                <a:spcPts val="0"/>
              </a:spcAft>
              <a:defRPr/>
            </a:pPr>
            <a:r>
              <a:rPr lang="nl-BE" sz="1800" b="1" dirty="0">
                <a:latin typeface="Calibri" pitchFamily="34" charset="0"/>
                <a:cs typeface="Arial" charset="0"/>
              </a:rPr>
              <a:t>	</a:t>
            </a:r>
            <a:endParaRPr lang="nl-BE" sz="1800" dirty="0">
              <a:solidFill>
                <a:srgbClr val="002060"/>
              </a:solidFill>
              <a:latin typeface="Calibri" pitchFamily="34" charset="0"/>
              <a:cs typeface="Arial" charset="0"/>
            </a:endParaRPr>
          </a:p>
        </p:txBody>
      </p:sp>
    </p:spTree>
    <p:extLst>
      <p:ext uri="{BB962C8B-B14F-4D97-AF65-F5344CB8AC3E}">
        <p14:creationId xmlns:p14="http://schemas.microsoft.com/office/powerpoint/2010/main" val="32694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08B5-779E-47DF-BCA6-2DDF1D0226AF}"/>
              </a:ext>
            </a:extLst>
          </p:cNvPr>
          <p:cNvSpPr>
            <a:spLocks noGrp="1"/>
          </p:cNvSpPr>
          <p:nvPr>
            <p:ph type="title"/>
          </p:nvPr>
        </p:nvSpPr>
        <p:spPr/>
        <p:txBody>
          <a:bodyPr/>
          <a:lstStyle/>
          <a:p>
            <a:r>
              <a:rPr lang="fr-BE" dirty="0" err="1"/>
              <a:t>Welke</a:t>
            </a:r>
            <a:r>
              <a:rPr lang="fr-BE" dirty="0"/>
              <a:t> </a:t>
            </a:r>
            <a:r>
              <a:rPr lang="fr-BE" dirty="0" err="1"/>
              <a:t>klassen</a:t>
            </a:r>
            <a:r>
              <a:rPr lang="fr-BE" dirty="0"/>
              <a:t> </a:t>
            </a:r>
            <a:r>
              <a:rPr lang="fr-BE" dirty="0" err="1"/>
              <a:t>kunnen</a:t>
            </a:r>
            <a:r>
              <a:rPr lang="fr-BE" dirty="0"/>
              <a:t> </a:t>
            </a:r>
            <a:r>
              <a:rPr lang="fr-BE" dirty="0" err="1"/>
              <a:t>wij</a:t>
            </a:r>
            <a:r>
              <a:rPr lang="fr-BE" dirty="0"/>
              <a:t> </a:t>
            </a:r>
            <a:r>
              <a:rPr lang="fr-BE" dirty="0" err="1"/>
              <a:t>blussen</a:t>
            </a:r>
            <a:r>
              <a:rPr lang="fr-BE" dirty="0"/>
              <a:t> ?</a:t>
            </a:r>
            <a:endParaRPr lang="en-BE" dirty="0"/>
          </a:p>
        </p:txBody>
      </p:sp>
      <p:pic>
        <p:nvPicPr>
          <p:cNvPr id="6" name="Content Placeholder 16">
            <a:extLst>
              <a:ext uri="{FF2B5EF4-FFF2-40B4-BE49-F238E27FC236}">
                <a16:creationId xmlns:a16="http://schemas.microsoft.com/office/drawing/2014/main" id="{0962CA6D-0820-4881-A8F6-1F349AABAAD9}"/>
              </a:ext>
            </a:extLst>
          </p:cNvPr>
          <p:cNvPicPr>
            <a:picLocks noChangeAspect="1"/>
          </p:cNvPicPr>
          <p:nvPr/>
        </p:nvPicPr>
        <p:blipFill rotWithShape="1">
          <a:blip r:embed="rId3"/>
          <a:srcRect l="43757"/>
          <a:stretch/>
        </p:blipFill>
        <p:spPr bwMode="auto">
          <a:xfrm>
            <a:off x="3707904" y="1412776"/>
            <a:ext cx="1347447" cy="104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AB0FD98-2F87-41FB-A64A-F8D166E0F27B}"/>
              </a:ext>
            </a:extLst>
          </p:cNvPr>
          <p:cNvPicPr>
            <a:picLocks noChangeAspect="1"/>
          </p:cNvPicPr>
          <p:nvPr/>
        </p:nvPicPr>
        <p:blipFill rotWithShape="1">
          <a:blip r:embed="rId4"/>
          <a:srcRect l="46253"/>
          <a:stretch/>
        </p:blipFill>
        <p:spPr>
          <a:xfrm>
            <a:off x="3707904" y="2869700"/>
            <a:ext cx="1244941" cy="1047304"/>
          </a:xfrm>
          <a:prstGeom prst="rect">
            <a:avLst/>
          </a:prstGeom>
        </p:spPr>
      </p:pic>
      <p:pic>
        <p:nvPicPr>
          <p:cNvPr id="8" name="Picture 7">
            <a:extLst>
              <a:ext uri="{FF2B5EF4-FFF2-40B4-BE49-F238E27FC236}">
                <a16:creationId xmlns:a16="http://schemas.microsoft.com/office/drawing/2014/main" id="{F416A323-2E65-48C0-9469-33EEE46DD268}"/>
              </a:ext>
            </a:extLst>
          </p:cNvPr>
          <p:cNvPicPr>
            <a:picLocks noChangeAspect="1"/>
          </p:cNvPicPr>
          <p:nvPr/>
        </p:nvPicPr>
        <p:blipFill rotWithShape="1">
          <a:blip r:embed="rId5"/>
          <a:srcRect l="41357"/>
          <a:stretch/>
        </p:blipFill>
        <p:spPr>
          <a:xfrm>
            <a:off x="3707904" y="4389844"/>
            <a:ext cx="1519174" cy="1034657"/>
          </a:xfrm>
          <a:prstGeom prst="rect">
            <a:avLst/>
          </a:prstGeom>
        </p:spPr>
      </p:pic>
    </p:spTree>
    <p:extLst>
      <p:ext uri="{BB962C8B-B14F-4D97-AF65-F5344CB8AC3E}">
        <p14:creationId xmlns:p14="http://schemas.microsoft.com/office/powerpoint/2010/main" val="223250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E4973CB-97F4-4B6C-9232-5D14E2EAA351}"/>
              </a:ext>
            </a:extLst>
          </p:cNvPr>
          <p:cNvPicPr>
            <a:picLocks noChangeAspect="1"/>
          </p:cNvPicPr>
          <p:nvPr/>
        </p:nvPicPr>
        <p:blipFill>
          <a:blip r:embed="rId3"/>
          <a:stretch>
            <a:fillRect/>
          </a:stretch>
        </p:blipFill>
        <p:spPr>
          <a:xfrm>
            <a:off x="3116491" y="4722380"/>
            <a:ext cx="2162175" cy="2114550"/>
          </a:xfrm>
          <a:prstGeom prst="rect">
            <a:avLst/>
          </a:prstGeom>
        </p:spPr>
      </p:pic>
      <p:sp>
        <p:nvSpPr>
          <p:cNvPr id="2" name="Titel 1"/>
          <p:cNvSpPr>
            <a:spLocks noGrp="1"/>
          </p:cNvSpPr>
          <p:nvPr>
            <p:ph type="title"/>
          </p:nvPr>
        </p:nvSpPr>
        <p:spPr/>
        <p:txBody>
          <a:bodyPr/>
          <a:lstStyle/>
          <a:p>
            <a:r>
              <a:rPr lang="nl-BE" dirty="0"/>
              <a:t>RETEX - Katoennatie</a:t>
            </a:r>
            <a:endParaRPr lang="nl-NL" dirty="0"/>
          </a:p>
        </p:txBody>
      </p:sp>
      <p:sp>
        <p:nvSpPr>
          <p:cNvPr id="3" name="Tijdelijke aanduiding voor inhoud 2"/>
          <p:cNvSpPr txBox="1">
            <a:spLocks/>
          </p:cNvSpPr>
          <p:nvPr/>
        </p:nvSpPr>
        <p:spPr bwMode="auto">
          <a:xfrm>
            <a:off x="492347" y="1275929"/>
            <a:ext cx="8286947" cy="478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Wingdings" pitchFamily="2" charset="2"/>
              <a:buChar char="Ø"/>
              <a:defRPr sz="2800" kern="1200">
                <a:solidFill>
                  <a:srgbClr val="000000"/>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rgbClr val="000000"/>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rgbClr val="000000"/>
                </a:solidFill>
                <a:latin typeface="+mn-lt"/>
                <a:ea typeface="+mn-ea"/>
                <a:cs typeface="+mn-cs"/>
              </a:defRPr>
            </a:lvl3pPr>
            <a:lvl4pPr marL="1600200" indent="-228600" algn="l" rtl="0" fontAlgn="base">
              <a:spcBef>
                <a:spcPct val="20000"/>
              </a:spcBef>
              <a:spcAft>
                <a:spcPct val="0"/>
              </a:spcAft>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ct val="90000"/>
              </a:lnSpc>
              <a:buNone/>
              <a:defRPr/>
            </a:pPr>
            <a:r>
              <a:rPr lang="nl-BE" b="1" dirty="0"/>
              <a:t>(Licht) Schuim </a:t>
            </a:r>
          </a:p>
          <a:p>
            <a:pPr marL="0" lvl="1" indent="0">
              <a:lnSpc>
                <a:spcPct val="90000"/>
              </a:lnSpc>
              <a:buNone/>
              <a:defRPr/>
            </a:pPr>
            <a:endParaRPr lang="nl-BE" b="1" dirty="0"/>
          </a:p>
          <a:p>
            <a:pPr marL="342900" lvl="1" indent="-342900">
              <a:lnSpc>
                <a:spcPct val="90000"/>
              </a:lnSpc>
              <a:buFont typeface="Wingdings" panose="05000000000000000000" pitchFamily="2" charset="2"/>
              <a:buChar char="à"/>
              <a:defRPr/>
            </a:pPr>
            <a:r>
              <a:rPr lang="nl-BE" b="1" dirty="0"/>
              <a:t>Verstikkend</a:t>
            </a:r>
          </a:p>
          <a:p>
            <a:pPr marL="342900" lvl="1" indent="-342900">
              <a:lnSpc>
                <a:spcPct val="90000"/>
              </a:lnSpc>
              <a:buFont typeface="Wingdings" panose="05000000000000000000" pitchFamily="2" charset="2"/>
              <a:buChar char="à"/>
              <a:defRPr/>
            </a:pPr>
            <a:r>
              <a:rPr lang="nl-BE" b="1" dirty="0"/>
              <a:t>Irriterend </a:t>
            </a:r>
            <a:r>
              <a:rPr lang="nl-BE" sz="1600" b="1" dirty="0"/>
              <a:t>(ogen, longen, …)</a:t>
            </a:r>
          </a:p>
          <a:p>
            <a:pPr marL="0" lvl="1" indent="0">
              <a:lnSpc>
                <a:spcPct val="90000"/>
              </a:lnSpc>
              <a:buNone/>
              <a:defRPr/>
            </a:pPr>
            <a:r>
              <a:rPr lang="nl-BE" b="1" dirty="0">
                <a:sym typeface="Wingdings" panose="05000000000000000000" pitchFamily="2" charset="2"/>
              </a:rPr>
              <a:t> </a:t>
            </a:r>
            <a:r>
              <a:rPr lang="nl-BE" b="1" dirty="0"/>
              <a:t>Desoriënterend</a:t>
            </a:r>
          </a:p>
          <a:p>
            <a:pPr marL="0" lvl="1" indent="0">
              <a:lnSpc>
                <a:spcPct val="90000"/>
              </a:lnSpc>
              <a:buNone/>
              <a:defRPr/>
            </a:pPr>
            <a:r>
              <a:rPr lang="nl-BE" b="1" dirty="0">
                <a:sym typeface="Wingdings" panose="05000000000000000000" pitchFamily="2" charset="2"/>
              </a:rPr>
              <a:t> </a:t>
            </a:r>
            <a:r>
              <a:rPr lang="nl-BE" b="1" dirty="0"/>
              <a:t>Verblindend</a:t>
            </a:r>
          </a:p>
          <a:p>
            <a:pPr marL="0" lvl="1" indent="0">
              <a:lnSpc>
                <a:spcPct val="90000"/>
              </a:lnSpc>
              <a:buNone/>
              <a:defRPr/>
            </a:pPr>
            <a:r>
              <a:rPr lang="nl-BE" b="1" dirty="0">
                <a:sym typeface="Wingdings" panose="05000000000000000000" pitchFamily="2" charset="2"/>
              </a:rPr>
              <a:t> </a:t>
            </a:r>
            <a:r>
              <a:rPr lang="nl-BE" b="1" dirty="0"/>
              <a:t>Dempt ALLE geluiden</a:t>
            </a:r>
          </a:p>
          <a:p>
            <a:pPr marL="0" lvl="1" indent="0">
              <a:lnSpc>
                <a:spcPct val="90000"/>
              </a:lnSpc>
              <a:buNone/>
              <a:defRPr/>
            </a:pPr>
            <a:r>
              <a:rPr lang="nl-BE" b="1" dirty="0">
                <a:sym typeface="Wingdings" panose="05000000000000000000" pitchFamily="2" charset="2"/>
              </a:rPr>
              <a:t> </a:t>
            </a:r>
            <a:r>
              <a:rPr lang="nl-BE" b="1" dirty="0"/>
              <a:t>Laat geen radiocommunicatie toe</a:t>
            </a:r>
          </a:p>
          <a:p>
            <a:pPr marL="0" lvl="1" indent="0">
              <a:lnSpc>
                <a:spcPct val="90000"/>
              </a:lnSpc>
              <a:buNone/>
              <a:defRPr/>
            </a:pPr>
            <a:endParaRPr lang="nl-BE" dirty="0"/>
          </a:p>
          <a:p>
            <a:pPr marL="0" indent="0">
              <a:lnSpc>
                <a:spcPct val="90000"/>
              </a:lnSpc>
              <a:buNone/>
              <a:defRPr/>
            </a:pPr>
            <a:endParaRPr lang="nl-BE" sz="2400" dirty="0"/>
          </a:p>
          <a:p>
            <a:pPr marL="0" indent="0" fontAlgn="auto">
              <a:spcAft>
                <a:spcPts val="0"/>
              </a:spcAft>
              <a:buNone/>
              <a:defRPr/>
            </a:pPr>
            <a:r>
              <a:rPr lang="nl-BE" sz="1800" b="1" i="1" dirty="0">
                <a:solidFill>
                  <a:srgbClr val="0070C0"/>
                </a:solidFill>
                <a:latin typeface="Calibri" pitchFamily="34" charset="0"/>
                <a:cs typeface="Arial" charset="0"/>
                <a:hlinkClick r:id="rId4">
                  <a:extLst>
                    <a:ext uri="{A12FA001-AC4F-418D-AE19-62706E023703}">
                      <ahyp:hlinkClr xmlns:ahyp="http://schemas.microsoft.com/office/drawing/2018/hyperlinkcolor" val="tx"/>
                    </a:ext>
                  </a:extLst>
                </a:hlinkClick>
              </a:rPr>
              <a:t>RETEX Katoennatie</a:t>
            </a:r>
            <a:endParaRPr lang="nl-BE" sz="1800" b="1" i="1" dirty="0">
              <a:solidFill>
                <a:srgbClr val="0070C0"/>
              </a:solidFill>
              <a:latin typeface="Calibri" pitchFamily="34" charset="0"/>
              <a:cs typeface="Arial" charset="0"/>
            </a:endParaRPr>
          </a:p>
        </p:txBody>
      </p:sp>
      <p:pic>
        <p:nvPicPr>
          <p:cNvPr id="5" name="Afbeelding 4">
            <a:extLst>
              <a:ext uri="{FF2B5EF4-FFF2-40B4-BE49-F238E27FC236}">
                <a16:creationId xmlns:a16="http://schemas.microsoft.com/office/drawing/2014/main" id="{3B8C2D08-9218-40E3-B9F2-5F8FD16985A0}"/>
              </a:ext>
            </a:extLst>
          </p:cNvPr>
          <p:cNvPicPr>
            <a:picLocks noChangeAspect="1"/>
          </p:cNvPicPr>
          <p:nvPr/>
        </p:nvPicPr>
        <p:blipFill>
          <a:blip r:embed="rId5"/>
          <a:stretch>
            <a:fillRect/>
          </a:stretch>
        </p:blipFill>
        <p:spPr>
          <a:xfrm>
            <a:off x="5016007" y="1209672"/>
            <a:ext cx="3659682" cy="2435352"/>
          </a:xfrm>
          <a:prstGeom prst="rect">
            <a:avLst/>
          </a:prstGeom>
        </p:spPr>
      </p:pic>
      <p:pic>
        <p:nvPicPr>
          <p:cNvPr id="6" name="Afbeelding 5">
            <a:extLst>
              <a:ext uri="{FF2B5EF4-FFF2-40B4-BE49-F238E27FC236}">
                <a16:creationId xmlns:a16="http://schemas.microsoft.com/office/drawing/2014/main" id="{E83B4FAA-67BF-4934-949C-6F7803E38AAC}"/>
              </a:ext>
            </a:extLst>
          </p:cNvPr>
          <p:cNvPicPr>
            <a:picLocks noChangeAspect="1"/>
          </p:cNvPicPr>
          <p:nvPr/>
        </p:nvPicPr>
        <p:blipFill>
          <a:blip r:embed="rId6"/>
          <a:stretch>
            <a:fillRect/>
          </a:stretch>
        </p:blipFill>
        <p:spPr>
          <a:xfrm>
            <a:off x="6156176" y="3918247"/>
            <a:ext cx="2292846" cy="1528564"/>
          </a:xfrm>
          <a:prstGeom prst="rect">
            <a:avLst/>
          </a:prstGeom>
        </p:spPr>
      </p:pic>
    </p:spTree>
    <p:extLst>
      <p:ext uri="{BB962C8B-B14F-4D97-AF65-F5344CB8AC3E}">
        <p14:creationId xmlns:p14="http://schemas.microsoft.com/office/powerpoint/2010/main" val="1484192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027" y="500105"/>
            <a:ext cx="4457874" cy="448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427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43E1-7A29-45C7-9F63-B3E29E5388CA}"/>
              </a:ext>
            </a:extLst>
          </p:cNvPr>
          <p:cNvSpPr>
            <a:spLocks noGrp="1"/>
          </p:cNvSpPr>
          <p:nvPr>
            <p:ph type="title"/>
          </p:nvPr>
        </p:nvSpPr>
        <p:spPr/>
        <p:txBody>
          <a:bodyPr/>
          <a:lstStyle/>
          <a:p>
            <a:r>
              <a:rPr lang="fr-BE" dirty="0" err="1"/>
              <a:t>Toepassing</a:t>
            </a:r>
            <a:r>
              <a:rPr lang="fr-BE" dirty="0"/>
              <a:t> en </a:t>
            </a:r>
            <a:r>
              <a:rPr lang="fr-BE" dirty="0" err="1"/>
              <a:t>werking</a:t>
            </a:r>
            <a:r>
              <a:rPr lang="fr-BE" dirty="0"/>
              <a:t> </a:t>
            </a:r>
            <a:r>
              <a:rPr lang="fr-BE" dirty="0" err="1"/>
              <a:t>Klasse</a:t>
            </a:r>
            <a:r>
              <a:rPr lang="fr-BE" dirty="0"/>
              <a:t> A-</a:t>
            </a:r>
            <a:r>
              <a:rPr lang="fr-BE" dirty="0" err="1"/>
              <a:t>Schuim</a:t>
            </a:r>
            <a:r>
              <a:rPr lang="fr-BE" dirty="0"/>
              <a:t>?</a:t>
            </a:r>
            <a:endParaRPr lang="en-BE" dirty="0"/>
          </a:p>
        </p:txBody>
      </p:sp>
      <p:sp>
        <p:nvSpPr>
          <p:cNvPr id="3" name="Content Placeholder 2">
            <a:extLst>
              <a:ext uri="{FF2B5EF4-FFF2-40B4-BE49-F238E27FC236}">
                <a16:creationId xmlns:a16="http://schemas.microsoft.com/office/drawing/2014/main" id="{B9E589E0-363C-4C86-A367-530A6B6F4343}"/>
              </a:ext>
            </a:extLst>
          </p:cNvPr>
          <p:cNvSpPr>
            <a:spLocks noGrp="1"/>
          </p:cNvSpPr>
          <p:nvPr>
            <p:ph idx="1"/>
          </p:nvPr>
        </p:nvSpPr>
        <p:spPr>
          <a:xfrm>
            <a:off x="468313" y="1700808"/>
            <a:ext cx="8218487" cy="4565055"/>
          </a:xfrm>
        </p:spPr>
        <p:txBody>
          <a:bodyPr/>
          <a:lstStyle/>
          <a:p>
            <a:r>
              <a:rPr lang="fr-BE" b="1" dirty="0" err="1"/>
              <a:t>Oppervlaktebranden</a:t>
            </a:r>
            <a:endParaRPr lang="fr-BE" b="1" dirty="0"/>
          </a:p>
          <a:p>
            <a:pPr marL="0" indent="0">
              <a:buNone/>
            </a:pPr>
            <a:endParaRPr lang="fr-BE" b="1" dirty="0"/>
          </a:p>
          <a:p>
            <a:r>
              <a:rPr lang="fr-BE" b="1" dirty="0" err="1"/>
              <a:t>Betere</a:t>
            </a:r>
            <a:r>
              <a:rPr lang="fr-BE" b="1" dirty="0"/>
              <a:t> </a:t>
            </a:r>
            <a:r>
              <a:rPr lang="fr-BE" b="1" dirty="0" err="1"/>
              <a:t>indringing</a:t>
            </a:r>
            <a:r>
              <a:rPr lang="fr-BE" b="1" dirty="0"/>
              <a:t> in de </a:t>
            </a:r>
            <a:r>
              <a:rPr lang="fr-BE" b="1" dirty="0" err="1"/>
              <a:t>brandstof</a:t>
            </a:r>
            <a:endParaRPr lang="fr-BE" b="1" dirty="0"/>
          </a:p>
          <a:p>
            <a:endParaRPr lang="fr-BE" b="1" dirty="0"/>
          </a:p>
          <a:p>
            <a:r>
              <a:rPr lang="fr-BE" b="1" dirty="0" err="1"/>
              <a:t>Nablussen</a:t>
            </a:r>
            <a:endParaRPr lang="fr-BE" b="1" dirty="0"/>
          </a:p>
          <a:p>
            <a:endParaRPr lang="en-BE" dirty="0"/>
          </a:p>
        </p:txBody>
      </p:sp>
    </p:spTree>
    <p:extLst>
      <p:ext uri="{BB962C8B-B14F-4D97-AF65-F5344CB8AC3E}">
        <p14:creationId xmlns:p14="http://schemas.microsoft.com/office/powerpoint/2010/main" val="22067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43E1-7A29-45C7-9F63-B3E29E5388CA}"/>
              </a:ext>
            </a:extLst>
          </p:cNvPr>
          <p:cNvSpPr>
            <a:spLocks noGrp="1"/>
          </p:cNvSpPr>
          <p:nvPr>
            <p:ph type="title"/>
          </p:nvPr>
        </p:nvSpPr>
        <p:spPr/>
        <p:txBody>
          <a:bodyPr/>
          <a:lstStyle/>
          <a:p>
            <a:r>
              <a:rPr lang="fr-BE" dirty="0" err="1"/>
              <a:t>Toepassing</a:t>
            </a:r>
            <a:r>
              <a:rPr lang="fr-BE" dirty="0"/>
              <a:t> en </a:t>
            </a:r>
            <a:r>
              <a:rPr lang="fr-BE" dirty="0" err="1"/>
              <a:t>werking</a:t>
            </a:r>
            <a:r>
              <a:rPr lang="fr-BE" dirty="0"/>
              <a:t> </a:t>
            </a:r>
            <a:r>
              <a:rPr lang="fr-BE" dirty="0" err="1"/>
              <a:t>Klasse</a:t>
            </a:r>
            <a:r>
              <a:rPr lang="fr-BE" dirty="0"/>
              <a:t> B-</a:t>
            </a:r>
            <a:r>
              <a:rPr lang="fr-BE" dirty="0" err="1"/>
              <a:t>Schuim</a:t>
            </a:r>
            <a:r>
              <a:rPr lang="fr-BE" dirty="0"/>
              <a:t>?</a:t>
            </a:r>
            <a:endParaRPr lang="en-BE" dirty="0"/>
          </a:p>
        </p:txBody>
      </p:sp>
      <p:sp>
        <p:nvSpPr>
          <p:cNvPr id="3" name="Content Placeholder 2">
            <a:extLst>
              <a:ext uri="{FF2B5EF4-FFF2-40B4-BE49-F238E27FC236}">
                <a16:creationId xmlns:a16="http://schemas.microsoft.com/office/drawing/2014/main" id="{B9E589E0-363C-4C86-A367-530A6B6F4343}"/>
              </a:ext>
            </a:extLst>
          </p:cNvPr>
          <p:cNvSpPr>
            <a:spLocks noGrp="1"/>
          </p:cNvSpPr>
          <p:nvPr>
            <p:ph idx="1"/>
          </p:nvPr>
        </p:nvSpPr>
        <p:spPr>
          <a:xfrm>
            <a:off x="468313" y="1700808"/>
            <a:ext cx="8218487" cy="4565055"/>
          </a:xfrm>
        </p:spPr>
        <p:txBody>
          <a:bodyPr/>
          <a:lstStyle/>
          <a:p>
            <a:r>
              <a:rPr lang="fr-BE" b="1" dirty="0" err="1"/>
              <a:t>Vloeistof</a:t>
            </a:r>
            <a:r>
              <a:rPr lang="fr-BE" b="1" dirty="0"/>
              <a:t>- of </a:t>
            </a:r>
            <a:r>
              <a:rPr lang="fr-BE" b="1" dirty="0" err="1"/>
              <a:t>oppervlaktebranden</a:t>
            </a:r>
            <a:endParaRPr lang="fr-BE" b="1" dirty="0"/>
          </a:p>
          <a:p>
            <a:endParaRPr lang="fr-BE" b="1" dirty="0"/>
          </a:p>
          <a:p>
            <a:r>
              <a:rPr lang="fr-BE" b="1" dirty="0" err="1"/>
              <a:t>Tankbranden</a:t>
            </a:r>
            <a:endParaRPr lang="fr-BE" b="1" dirty="0"/>
          </a:p>
          <a:p>
            <a:endParaRPr lang="fr-BE" b="1" dirty="0"/>
          </a:p>
          <a:p>
            <a:r>
              <a:rPr lang="fr-BE" b="1" dirty="0" err="1"/>
              <a:t>Preventief</a:t>
            </a:r>
            <a:r>
              <a:rPr lang="fr-BE" b="1" dirty="0"/>
              <a:t> </a:t>
            </a:r>
            <a:r>
              <a:rPr lang="fr-BE" b="1" dirty="0" err="1"/>
              <a:t>afdekken</a:t>
            </a:r>
            <a:r>
              <a:rPr lang="fr-BE" b="1" dirty="0"/>
              <a:t> </a:t>
            </a:r>
          </a:p>
          <a:p>
            <a:pPr marL="0" indent="0">
              <a:buNone/>
            </a:pPr>
            <a:endParaRPr lang="fr-BE" b="1" dirty="0"/>
          </a:p>
          <a:p>
            <a:r>
              <a:rPr lang="fr-BE" b="1" dirty="0" err="1"/>
              <a:t>Branden</a:t>
            </a:r>
            <a:r>
              <a:rPr lang="fr-BE" b="1" dirty="0"/>
              <a:t> in </a:t>
            </a:r>
            <a:r>
              <a:rPr lang="fr-BE" b="1" dirty="0" err="1"/>
              <a:t>besloten</a:t>
            </a:r>
            <a:r>
              <a:rPr lang="fr-BE" b="1" dirty="0"/>
              <a:t> </a:t>
            </a:r>
            <a:r>
              <a:rPr lang="fr-BE" b="1" dirty="0" err="1"/>
              <a:t>ruimtes</a:t>
            </a:r>
            <a:endParaRPr lang="fr-BE" b="1" dirty="0"/>
          </a:p>
        </p:txBody>
      </p:sp>
    </p:spTree>
    <p:extLst>
      <p:ext uri="{BB962C8B-B14F-4D97-AF65-F5344CB8AC3E}">
        <p14:creationId xmlns:p14="http://schemas.microsoft.com/office/powerpoint/2010/main" val="122634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02D7A-DEBD-4EC3-9771-7B62ADE40BF6}"/>
              </a:ext>
            </a:extLst>
          </p:cNvPr>
          <p:cNvSpPr>
            <a:spLocks noGrp="1"/>
          </p:cNvSpPr>
          <p:nvPr>
            <p:ph type="title"/>
          </p:nvPr>
        </p:nvSpPr>
        <p:spPr/>
        <p:txBody>
          <a:bodyPr/>
          <a:lstStyle/>
          <a:p>
            <a:r>
              <a:rPr lang="fr-BE" dirty="0" err="1"/>
              <a:t>Werking</a:t>
            </a:r>
            <a:r>
              <a:rPr lang="fr-BE" dirty="0"/>
              <a:t>?</a:t>
            </a:r>
            <a:endParaRPr lang="en-BE" dirty="0"/>
          </a:p>
        </p:txBody>
      </p:sp>
      <p:sp>
        <p:nvSpPr>
          <p:cNvPr id="3" name="Content Placeholder 2">
            <a:extLst>
              <a:ext uri="{FF2B5EF4-FFF2-40B4-BE49-F238E27FC236}">
                <a16:creationId xmlns:a16="http://schemas.microsoft.com/office/drawing/2014/main" id="{14BB8EB0-ABD8-43C3-A173-29D1742E0F22}"/>
              </a:ext>
            </a:extLst>
          </p:cNvPr>
          <p:cNvSpPr>
            <a:spLocks noGrp="1"/>
          </p:cNvSpPr>
          <p:nvPr>
            <p:ph idx="1"/>
          </p:nvPr>
        </p:nvSpPr>
        <p:spPr>
          <a:xfrm>
            <a:off x="468313" y="1335323"/>
            <a:ext cx="8218487" cy="4641379"/>
          </a:xfrm>
        </p:spPr>
        <p:txBody>
          <a:bodyPr/>
          <a:lstStyle/>
          <a:p>
            <a:r>
              <a:rPr lang="fr-BE" b="1" dirty="0" err="1"/>
              <a:t>Hoodzakelijk</a:t>
            </a:r>
            <a:r>
              <a:rPr lang="fr-BE" b="1" dirty="0"/>
              <a:t> </a:t>
            </a:r>
            <a:r>
              <a:rPr lang="fr-BE" b="1" dirty="0" err="1"/>
              <a:t>afdekking</a:t>
            </a:r>
            <a:endParaRPr lang="fr-BE" b="1" dirty="0"/>
          </a:p>
          <a:p>
            <a:endParaRPr lang="fr-BE" b="1" dirty="0"/>
          </a:p>
          <a:p>
            <a:r>
              <a:rPr lang="fr-BE" b="1" dirty="0" err="1"/>
              <a:t>Koelend</a:t>
            </a:r>
            <a:endParaRPr lang="fr-BE" b="1" dirty="0"/>
          </a:p>
          <a:p>
            <a:endParaRPr lang="fr-BE" b="1" dirty="0"/>
          </a:p>
          <a:p>
            <a:r>
              <a:rPr lang="fr-BE" b="1" dirty="0" err="1"/>
              <a:t>Damponderdrukking</a:t>
            </a:r>
            <a:endParaRPr lang="fr-BE" b="1" dirty="0"/>
          </a:p>
          <a:p>
            <a:endParaRPr lang="fr-BE" b="1" dirty="0"/>
          </a:p>
          <a:p>
            <a:r>
              <a:rPr lang="fr-BE" b="1" dirty="0"/>
              <a:t>Lage </a:t>
            </a:r>
            <a:r>
              <a:rPr lang="fr-BE" b="1" dirty="0" err="1"/>
              <a:t>thermishe</a:t>
            </a:r>
            <a:r>
              <a:rPr lang="fr-BE" b="1" dirty="0"/>
              <a:t> </a:t>
            </a:r>
            <a:r>
              <a:rPr lang="fr-BE" b="1" dirty="0" err="1"/>
              <a:t>geleiding</a:t>
            </a:r>
            <a:endParaRPr lang="fr-BE" b="1" dirty="0"/>
          </a:p>
          <a:p>
            <a:endParaRPr lang="fr-BE" b="1" dirty="0"/>
          </a:p>
          <a:p>
            <a:r>
              <a:rPr lang="fr-BE" b="1" dirty="0" err="1"/>
              <a:t>Verkleint</a:t>
            </a:r>
            <a:r>
              <a:rPr lang="fr-BE" b="1" dirty="0"/>
              <a:t> de </a:t>
            </a:r>
            <a:r>
              <a:rPr lang="fr-BE" b="1" dirty="0" err="1"/>
              <a:t>oppervlaktespanning</a:t>
            </a:r>
            <a:r>
              <a:rPr lang="fr-BE" b="1" dirty="0"/>
              <a:t> van het water </a:t>
            </a:r>
          </a:p>
          <a:p>
            <a:endParaRPr lang="fr-BE" dirty="0"/>
          </a:p>
          <a:p>
            <a:endParaRPr lang="en-BE" dirty="0"/>
          </a:p>
        </p:txBody>
      </p:sp>
    </p:spTree>
    <p:extLst>
      <p:ext uri="{BB962C8B-B14F-4D97-AF65-F5344CB8AC3E}">
        <p14:creationId xmlns:p14="http://schemas.microsoft.com/office/powerpoint/2010/main" val="212957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solidFill>
        </p:spPr>
        <p:txBody>
          <a:bodyPr/>
          <a:lstStyle/>
          <a:p>
            <a:r>
              <a:rPr lang="nl-BE" dirty="0">
                <a:solidFill>
                  <a:srgbClr val="000000"/>
                </a:solidFill>
              </a:rPr>
              <a:t>Beperkingen SCHUIM </a:t>
            </a:r>
            <a:endParaRPr lang="nl-NL" dirty="0">
              <a:solidFill>
                <a:srgbClr val="000000"/>
              </a:solidFill>
            </a:endParaRPr>
          </a:p>
        </p:txBody>
      </p:sp>
      <p:sp>
        <p:nvSpPr>
          <p:cNvPr id="4" name="Tijdelijke aanduiding voor inhoud 2"/>
          <p:cNvSpPr txBox="1">
            <a:spLocks/>
          </p:cNvSpPr>
          <p:nvPr/>
        </p:nvSpPr>
        <p:spPr bwMode="auto">
          <a:xfrm>
            <a:off x="317501" y="1527175"/>
            <a:ext cx="8826500" cy="478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Wingdings" pitchFamily="2" charset="2"/>
              <a:buChar char="Ø"/>
              <a:defRPr sz="2800" kern="1200">
                <a:solidFill>
                  <a:srgbClr val="000000"/>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rgbClr val="000000"/>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rgbClr val="000000"/>
                </a:solidFill>
                <a:latin typeface="+mn-lt"/>
                <a:ea typeface="+mn-ea"/>
                <a:cs typeface="+mn-cs"/>
              </a:defRPr>
            </a:lvl3pPr>
            <a:lvl4pPr marL="1600200" indent="-228600" algn="l" rtl="0" fontAlgn="base">
              <a:spcBef>
                <a:spcPct val="20000"/>
              </a:spcBef>
              <a:spcAft>
                <a:spcPct val="0"/>
              </a:spcAft>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endParaRPr lang="nl-BE" altLang="nl-NL" sz="2400" dirty="0"/>
          </a:p>
          <a:p>
            <a:pPr>
              <a:lnSpc>
                <a:spcPct val="90000"/>
              </a:lnSpc>
            </a:pPr>
            <a:r>
              <a:rPr lang="nl-BE" altLang="nl-NL" sz="2400" dirty="0"/>
              <a:t>Het blussen van vloeistofbranden met licht schuim</a:t>
            </a:r>
          </a:p>
          <a:p>
            <a:pPr>
              <a:lnSpc>
                <a:spcPct val="90000"/>
              </a:lnSpc>
            </a:pPr>
            <a:endParaRPr lang="nl-BE" altLang="nl-NL" sz="2400" dirty="0"/>
          </a:p>
          <a:p>
            <a:pPr>
              <a:lnSpc>
                <a:spcPct val="90000"/>
              </a:lnSpc>
            </a:pPr>
            <a:r>
              <a:rPr lang="nl-BE" altLang="nl-NL" sz="2400" dirty="0"/>
              <a:t>Het blussen van elektriciteitsbranden (elektrisch geleidend*)</a:t>
            </a:r>
          </a:p>
          <a:p>
            <a:pPr marL="0" indent="0">
              <a:lnSpc>
                <a:spcPct val="90000"/>
              </a:lnSpc>
              <a:buNone/>
            </a:pPr>
            <a:endParaRPr lang="nl-BE" altLang="nl-NL" sz="2400" dirty="0"/>
          </a:p>
          <a:p>
            <a:pPr>
              <a:lnSpc>
                <a:spcPct val="90000"/>
              </a:lnSpc>
            </a:pPr>
            <a:r>
              <a:rPr lang="nl-BE" altLang="nl-NL" sz="2400" dirty="0"/>
              <a:t>Indien onvoldoende </a:t>
            </a:r>
            <a:r>
              <a:rPr lang="nl-BE" altLang="nl-NL" sz="2400" dirty="0" err="1"/>
              <a:t>svm</a:t>
            </a:r>
            <a:r>
              <a:rPr lang="nl-BE" altLang="nl-NL" sz="2400" dirty="0"/>
              <a:t>/water aanwezig  </a:t>
            </a:r>
          </a:p>
          <a:p>
            <a:pPr marL="0" indent="0">
              <a:lnSpc>
                <a:spcPct val="90000"/>
              </a:lnSpc>
              <a:buNone/>
            </a:pPr>
            <a:r>
              <a:rPr lang="nl-BE" altLang="nl-NL" sz="2400" dirty="0">
                <a:sym typeface="Wingdings" panose="05000000000000000000" pitchFamily="2" charset="2"/>
              </a:rPr>
              <a:t>		 </a:t>
            </a:r>
            <a:r>
              <a:rPr lang="nl-BE" altLang="nl-NL" sz="2400" b="1" u="sng" dirty="0">
                <a:sym typeface="Wingdings" panose="05000000000000000000" pitchFamily="2" charset="2"/>
              </a:rPr>
              <a:t>bij brand </a:t>
            </a:r>
            <a:r>
              <a:rPr lang="nl-BE" altLang="nl-NL" sz="2400" b="1" u="sng" dirty="0" err="1">
                <a:sym typeface="Wingdings" panose="05000000000000000000" pitchFamily="2" charset="2"/>
              </a:rPr>
              <a:t>SCHUIMa</a:t>
            </a:r>
            <a:r>
              <a:rPr lang="nl-BE" altLang="nl-NL" sz="2400" b="1" u="sng" dirty="0" err="1"/>
              <a:t>anval</a:t>
            </a:r>
            <a:r>
              <a:rPr lang="nl-BE" altLang="nl-NL" sz="2400" b="1" u="sng" dirty="0"/>
              <a:t> niet starten!</a:t>
            </a:r>
          </a:p>
        </p:txBody>
      </p:sp>
    </p:spTree>
    <p:extLst>
      <p:ext uri="{BB962C8B-B14F-4D97-AF65-F5344CB8AC3E}">
        <p14:creationId xmlns:p14="http://schemas.microsoft.com/office/powerpoint/2010/main" val="330182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663" y="2692400"/>
            <a:ext cx="2871787" cy="196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rtlCol="0">
            <a:normAutofit/>
          </a:bodyPr>
          <a:lstStyle/>
          <a:p>
            <a:pPr fontAlgn="auto">
              <a:spcAft>
                <a:spcPts val="0"/>
              </a:spcAft>
              <a:defRPr/>
            </a:pPr>
            <a:r>
              <a:rPr lang="nl-NL" dirty="0"/>
              <a:t>Wat is schuim?</a:t>
            </a:r>
          </a:p>
        </p:txBody>
      </p:sp>
      <p:sp>
        <p:nvSpPr>
          <p:cNvPr id="3" name="Tijdelijke aanduiding voor inhoud 2"/>
          <p:cNvSpPr>
            <a:spLocks noGrp="1"/>
          </p:cNvSpPr>
          <p:nvPr>
            <p:ph sz="half" idx="1"/>
          </p:nvPr>
        </p:nvSpPr>
        <p:spPr>
          <a:xfrm>
            <a:off x="139700" y="4310063"/>
            <a:ext cx="2919413" cy="666750"/>
          </a:xfrm>
        </p:spPr>
        <p:txBody>
          <a:bodyPr/>
          <a:lstStyle/>
          <a:p>
            <a:pPr marL="0" indent="0">
              <a:buNone/>
            </a:pPr>
            <a:r>
              <a:rPr lang="nl-NL" altLang="nl-NL" b="1" dirty="0"/>
              <a:t>   </a:t>
            </a:r>
            <a:endParaRPr lang="en-US" dirty="0"/>
          </a:p>
          <a:p>
            <a:pPr marL="328295" lvl="1" indent="0">
              <a:buFont typeface="Arial" charset="0"/>
              <a:buNone/>
            </a:pPr>
            <a:endParaRPr lang="nl-NL" altLang="nl-NL">
              <a:cs typeface="Calibri"/>
            </a:endParaRPr>
          </a:p>
        </p:txBody>
      </p:sp>
      <p:sp>
        <p:nvSpPr>
          <p:cNvPr id="11" name="Rectangle 12"/>
          <p:cNvSpPr>
            <a:spLocks noChangeArrowheads="1"/>
          </p:cNvSpPr>
          <p:nvPr/>
        </p:nvSpPr>
        <p:spPr bwMode="auto">
          <a:xfrm>
            <a:off x="4003675" y="3008313"/>
            <a:ext cx="1147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auto">
              <a:spcBef>
                <a:spcPct val="0"/>
              </a:spcBef>
              <a:spcAft>
                <a:spcPts val="0"/>
              </a:spcAft>
              <a:buFontTx/>
              <a:buNone/>
              <a:defRPr/>
            </a:pPr>
            <a:r>
              <a:rPr lang="nl-NL" altLang="nl-BE" sz="2800" b="1" dirty="0">
                <a:ln w="0"/>
                <a:solidFill>
                  <a:schemeClr val="accent1"/>
                </a:solidFill>
                <a:effectLst>
                  <a:outerShdw blurRad="38100" dist="25400" dir="5400000" algn="ctr" rotWithShape="0">
                    <a:srgbClr val="6E747A">
                      <a:alpha val="43000"/>
                    </a:srgbClr>
                  </a:outerShdw>
                </a:effectLst>
                <a:cs typeface="+mn-cs"/>
              </a:rPr>
              <a:t>SCHUIM</a:t>
            </a:r>
          </a:p>
        </p:txBody>
      </p:sp>
      <p:sp>
        <p:nvSpPr>
          <p:cNvPr id="6" name="Freeform 7"/>
          <p:cNvSpPr>
            <a:spLocks/>
          </p:cNvSpPr>
          <p:nvPr/>
        </p:nvSpPr>
        <p:spPr bwMode="auto">
          <a:xfrm>
            <a:off x="3232150" y="3644900"/>
            <a:ext cx="3143250" cy="2001838"/>
          </a:xfrm>
          <a:custGeom>
            <a:avLst/>
            <a:gdLst>
              <a:gd name="T0" fmla="*/ 2147483647 w 1932"/>
              <a:gd name="T1" fmla="*/ 2147483647 h 1017"/>
              <a:gd name="T2" fmla="*/ 2147483647 w 1932"/>
              <a:gd name="T3" fmla="*/ 2147483647 h 1017"/>
              <a:gd name="T4" fmla="*/ 2147483647 w 1932"/>
              <a:gd name="T5" fmla="*/ 2147483647 h 1017"/>
              <a:gd name="T6" fmla="*/ 2147483647 w 1932"/>
              <a:gd name="T7" fmla="*/ 2147483647 h 1017"/>
              <a:gd name="T8" fmla="*/ 2147483647 w 1932"/>
              <a:gd name="T9" fmla="*/ 2147483647 h 1017"/>
              <a:gd name="T10" fmla="*/ 2147483647 w 1932"/>
              <a:gd name="T11" fmla="*/ 2147483647 h 1017"/>
              <a:gd name="T12" fmla="*/ 2147483647 w 1932"/>
              <a:gd name="T13" fmla="*/ 2147483647 h 1017"/>
              <a:gd name="T14" fmla="*/ 2147483647 w 1932"/>
              <a:gd name="T15" fmla="*/ 2147483647 h 1017"/>
              <a:gd name="T16" fmla="*/ 2147483647 w 1932"/>
              <a:gd name="T17" fmla="*/ 2147483647 h 1017"/>
              <a:gd name="T18" fmla="*/ 2147483647 w 1932"/>
              <a:gd name="T19" fmla="*/ 2147483647 h 1017"/>
              <a:gd name="T20" fmla="*/ 2147483647 w 1932"/>
              <a:gd name="T21" fmla="*/ 2147483647 h 1017"/>
              <a:gd name="T22" fmla="*/ 2147483647 w 1932"/>
              <a:gd name="T23" fmla="*/ 2147483647 h 1017"/>
              <a:gd name="T24" fmla="*/ 2147483647 w 1932"/>
              <a:gd name="T25" fmla="*/ 2147483647 h 1017"/>
              <a:gd name="T26" fmla="*/ 2147483647 w 1932"/>
              <a:gd name="T27" fmla="*/ 2147483647 h 1017"/>
              <a:gd name="T28" fmla="*/ 2147483647 w 1932"/>
              <a:gd name="T29" fmla="*/ 2147483647 h 1017"/>
              <a:gd name="T30" fmla="*/ 2147483647 w 1932"/>
              <a:gd name="T31" fmla="*/ 2147483647 h 1017"/>
              <a:gd name="T32" fmla="*/ 2147483647 w 1932"/>
              <a:gd name="T33" fmla="*/ 2147483647 h 1017"/>
              <a:gd name="T34" fmla="*/ 2147483647 w 1932"/>
              <a:gd name="T35" fmla="*/ 0 h 1017"/>
              <a:gd name="T36" fmla="*/ 2147483647 w 1932"/>
              <a:gd name="T37" fmla="*/ 2147483647 h 1017"/>
              <a:gd name="T38" fmla="*/ 2147483647 w 1932"/>
              <a:gd name="T39" fmla="*/ 2147483647 h 1017"/>
              <a:gd name="T40" fmla="*/ 2147483647 w 1932"/>
              <a:gd name="T41" fmla="*/ 2147483647 h 1017"/>
              <a:gd name="T42" fmla="*/ 2147483647 w 1932"/>
              <a:gd name="T43" fmla="*/ 2147483647 h 1017"/>
              <a:gd name="T44" fmla="*/ 2147483647 w 1932"/>
              <a:gd name="T45" fmla="*/ 2147483647 h 1017"/>
              <a:gd name="T46" fmla="*/ 2147483647 w 1932"/>
              <a:gd name="T47" fmla="*/ 2147483647 h 1017"/>
              <a:gd name="T48" fmla="*/ 2147483647 w 1932"/>
              <a:gd name="T49" fmla="*/ 2147483647 h 1017"/>
              <a:gd name="T50" fmla="*/ 2147483647 w 1932"/>
              <a:gd name="T51" fmla="*/ 2147483647 h 1017"/>
              <a:gd name="T52" fmla="*/ 2147483647 w 1932"/>
              <a:gd name="T53" fmla="*/ 2147483647 h 1017"/>
              <a:gd name="T54" fmla="*/ 2147483647 w 1932"/>
              <a:gd name="T55" fmla="*/ 2147483647 h 1017"/>
              <a:gd name="T56" fmla="*/ 2147483647 w 1932"/>
              <a:gd name="T57" fmla="*/ 2147483647 h 1017"/>
              <a:gd name="T58" fmla="*/ 2147483647 w 1932"/>
              <a:gd name="T59" fmla="*/ 2147483647 h 1017"/>
              <a:gd name="T60" fmla="*/ 2147483647 w 1932"/>
              <a:gd name="T61" fmla="*/ 2147483647 h 1017"/>
              <a:gd name="T62" fmla="*/ 2147483647 w 1932"/>
              <a:gd name="T63" fmla="*/ 2147483647 h 1017"/>
              <a:gd name="T64" fmla="*/ 0 w 1932"/>
              <a:gd name="T65" fmla="*/ 2147483647 h 1017"/>
              <a:gd name="T66" fmla="*/ 2147483647 w 1932"/>
              <a:gd name="T67" fmla="*/ 2147483647 h 1017"/>
              <a:gd name="T68" fmla="*/ 2147483647 w 1932"/>
              <a:gd name="T69" fmla="*/ 2147483647 h 1017"/>
              <a:gd name="T70" fmla="*/ 2147483647 w 1932"/>
              <a:gd name="T71" fmla="*/ 2147483647 h 1017"/>
              <a:gd name="T72" fmla="*/ 2147483647 w 1932"/>
              <a:gd name="T73" fmla="*/ 2147483647 h 1017"/>
              <a:gd name="T74" fmla="*/ 2147483647 w 1932"/>
              <a:gd name="T75" fmla="*/ 2147483647 h 1017"/>
              <a:gd name="T76" fmla="*/ 2147483647 w 1932"/>
              <a:gd name="T77" fmla="*/ 2147483647 h 1017"/>
              <a:gd name="T78" fmla="*/ 2147483647 w 1932"/>
              <a:gd name="T79" fmla="*/ 2147483647 h 1017"/>
              <a:gd name="T80" fmla="*/ 2147483647 w 1932"/>
              <a:gd name="T81" fmla="*/ 2147483647 h 1017"/>
              <a:gd name="T82" fmla="*/ 2147483647 w 1932"/>
              <a:gd name="T83" fmla="*/ 2147483647 h 1017"/>
              <a:gd name="T84" fmla="*/ 2147483647 w 1932"/>
              <a:gd name="T85" fmla="*/ 2147483647 h 1017"/>
              <a:gd name="T86" fmla="*/ 2147483647 w 1932"/>
              <a:gd name="T87" fmla="*/ 2147483647 h 1017"/>
              <a:gd name="T88" fmla="*/ 2147483647 w 1932"/>
              <a:gd name="T89" fmla="*/ 2147483647 h 1017"/>
              <a:gd name="T90" fmla="*/ 2147483647 w 1932"/>
              <a:gd name="T91" fmla="*/ 2147483647 h 1017"/>
              <a:gd name="T92" fmla="*/ 2147483647 w 1932"/>
              <a:gd name="T93" fmla="*/ 2147483647 h 1017"/>
              <a:gd name="T94" fmla="*/ 2147483647 w 1932"/>
              <a:gd name="T95" fmla="*/ 2147483647 h 1017"/>
              <a:gd name="T96" fmla="*/ 2147483647 w 1932"/>
              <a:gd name="T97" fmla="*/ 2147483647 h 1017"/>
              <a:gd name="T98" fmla="*/ 2147483647 w 1932"/>
              <a:gd name="T99" fmla="*/ 2147483647 h 10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2"/>
              <a:gd name="T151" fmla="*/ 0 h 1017"/>
              <a:gd name="T152" fmla="*/ 1932 w 1932"/>
              <a:gd name="T153" fmla="*/ 1017 h 10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2" h="1017">
                <a:moveTo>
                  <a:pt x="971" y="1003"/>
                </a:moveTo>
                <a:lnTo>
                  <a:pt x="990" y="1000"/>
                </a:lnTo>
                <a:lnTo>
                  <a:pt x="1017" y="996"/>
                </a:lnTo>
                <a:lnTo>
                  <a:pt x="1044" y="990"/>
                </a:lnTo>
                <a:lnTo>
                  <a:pt x="1062" y="986"/>
                </a:lnTo>
                <a:lnTo>
                  <a:pt x="1085" y="980"/>
                </a:lnTo>
                <a:lnTo>
                  <a:pt x="1107" y="974"/>
                </a:lnTo>
                <a:lnTo>
                  <a:pt x="1129" y="968"/>
                </a:lnTo>
                <a:lnTo>
                  <a:pt x="1149" y="961"/>
                </a:lnTo>
                <a:lnTo>
                  <a:pt x="1171" y="952"/>
                </a:lnTo>
                <a:lnTo>
                  <a:pt x="1199" y="943"/>
                </a:lnTo>
                <a:lnTo>
                  <a:pt x="1222" y="933"/>
                </a:lnTo>
                <a:lnTo>
                  <a:pt x="1244" y="923"/>
                </a:lnTo>
                <a:lnTo>
                  <a:pt x="1269" y="912"/>
                </a:lnTo>
                <a:lnTo>
                  <a:pt x="1294" y="899"/>
                </a:lnTo>
                <a:lnTo>
                  <a:pt x="1316" y="888"/>
                </a:lnTo>
                <a:lnTo>
                  <a:pt x="1336" y="875"/>
                </a:lnTo>
                <a:lnTo>
                  <a:pt x="1355" y="864"/>
                </a:lnTo>
                <a:lnTo>
                  <a:pt x="1373" y="851"/>
                </a:lnTo>
                <a:lnTo>
                  <a:pt x="1394" y="838"/>
                </a:lnTo>
                <a:lnTo>
                  <a:pt x="1418" y="823"/>
                </a:lnTo>
                <a:lnTo>
                  <a:pt x="1439" y="808"/>
                </a:lnTo>
                <a:lnTo>
                  <a:pt x="1459" y="792"/>
                </a:lnTo>
                <a:lnTo>
                  <a:pt x="1476" y="779"/>
                </a:lnTo>
                <a:lnTo>
                  <a:pt x="1507" y="754"/>
                </a:lnTo>
                <a:lnTo>
                  <a:pt x="1535" y="730"/>
                </a:lnTo>
                <a:lnTo>
                  <a:pt x="1563" y="702"/>
                </a:lnTo>
                <a:lnTo>
                  <a:pt x="1591" y="670"/>
                </a:lnTo>
                <a:lnTo>
                  <a:pt x="1611" y="647"/>
                </a:lnTo>
                <a:lnTo>
                  <a:pt x="1633" y="620"/>
                </a:lnTo>
                <a:lnTo>
                  <a:pt x="1658" y="592"/>
                </a:lnTo>
                <a:lnTo>
                  <a:pt x="1679" y="563"/>
                </a:lnTo>
                <a:lnTo>
                  <a:pt x="1699" y="532"/>
                </a:lnTo>
                <a:lnTo>
                  <a:pt x="1723" y="497"/>
                </a:lnTo>
                <a:lnTo>
                  <a:pt x="1931" y="618"/>
                </a:lnTo>
                <a:lnTo>
                  <a:pt x="1727" y="0"/>
                </a:lnTo>
                <a:lnTo>
                  <a:pt x="1067" y="117"/>
                </a:lnTo>
                <a:lnTo>
                  <a:pt x="1289" y="243"/>
                </a:lnTo>
                <a:lnTo>
                  <a:pt x="1270" y="270"/>
                </a:lnTo>
                <a:lnTo>
                  <a:pt x="1251" y="293"/>
                </a:lnTo>
                <a:lnTo>
                  <a:pt x="1231" y="316"/>
                </a:lnTo>
                <a:lnTo>
                  <a:pt x="1211" y="338"/>
                </a:lnTo>
                <a:lnTo>
                  <a:pt x="1194" y="355"/>
                </a:lnTo>
                <a:lnTo>
                  <a:pt x="1176" y="374"/>
                </a:lnTo>
                <a:lnTo>
                  <a:pt x="1156" y="389"/>
                </a:lnTo>
                <a:lnTo>
                  <a:pt x="1134" y="406"/>
                </a:lnTo>
                <a:lnTo>
                  <a:pt x="1108" y="423"/>
                </a:lnTo>
                <a:lnTo>
                  <a:pt x="1086" y="438"/>
                </a:lnTo>
                <a:lnTo>
                  <a:pt x="1067" y="449"/>
                </a:lnTo>
                <a:lnTo>
                  <a:pt x="1039" y="464"/>
                </a:lnTo>
                <a:lnTo>
                  <a:pt x="1015" y="474"/>
                </a:lnTo>
                <a:lnTo>
                  <a:pt x="994" y="481"/>
                </a:lnTo>
                <a:lnTo>
                  <a:pt x="972" y="489"/>
                </a:lnTo>
                <a:lnTo>
                  <a:pt x="940" y="498"/>
                </a:lnTo>
                <a:lnTo>
                  <a:pt x="907" y="502"/>
                </a:lnTo>
                <a:lnTo>
                  <a:pt x="875" y="505"/>
                </a:lnTo>
                <a:lnTo>
                  <a:pt x="828" y="508"/>
                </a:lnTo>
                <a:lnTo>
                  <a:pt x="766" y="509"/>
                </a:lnTo>
                <a:lnTo>
                  <a:pt x="718" y="502"/>
                </a:lnTo>
                <a:lnTo>
                  <a:pt x="675" y="492"/>
                </a:lnTo>
                <a:lnTo>
                  <a:pt x="625" y="478"/>
                </a:lnTo>
                <a:lnTo>
                  <a:pt x="581" y="459"/>
                </a:lnTo>
                <a:lnTo>
                  <a:pt x="537" y="437"/>
                </a:lnTo>
                <a:lnTo>
                  <a:pt x="497" y="411"/>
                </a:lnTo>
                <a:lnTo>
                  <a:pt x="458" y="377"/>
                </a:lnTo>
                <a:lnTo>
                  <a:pt x="0" y="641"/>
                </a:lnTo>
                <a:lnTo>
                  <a:pt x="19" y="664"/>
                </a:lnTo>
                <a:lnTo>
                  <a:pt x="45" y="689"/>
                </a:lnTo>
                <a:lnTo>
                  <a:pt x="68" y="711"/>
                </a:lnTo>
                <a:lnTo>
                  <a:pt x="90" y="732"/>
                </a:lnTo>
                <a:lnTo>
                  <a:pt x="112" y="753"/>
                </a:lnTo>
                <a:lnTo>
                  <a:pt x="138" y="775"/>
                </a:lnTo>
                <a:lnTo>
                  <a:pt x="163" y="794"/>
                </a:lnTo>
                <a:lnTo>
                  <a:pt x="187" y="812"/>
                </a:lnTo>
                <a:lnTo>
                  <a:pt x="215" y="830"/>
                </a:lnTo>
                <a:lnTo>
                  <a:pt x="241" y="848"/>
                </a:lnTo>
                <a:lnTo>
                  <a:pt x="269" y="866"/>
                </a:lnTo>
                <a:lnTo>
                  <a:pt x="294" y="881"/>
                </a:lnTo>
                <a:lnTo>
                  <a:pt x="320" y="895"/>
                </a:lnTo>
                <a:lnTo>
                  <a:pt x="344" y="907"/>
                </a:lnTo>
                <a:lnTo>
                  <a:pt x="377" y="923"/>
                </a:lnTo>
                <a:lnTo>
                  <a:pt x="408" y="936"/>
                </a:lnTo>
                <a:lnTo>
                  <a:pt x="444" y="949"/>
                </a:lnTo>
                <a:lnTo>
                  <a:pt x="470" y="959"/>
                </a:lnTo>
                <a:lnTo>
                  <a:pt x="496" y="969"/>
                </a:lnTo>
                <a:lnTo>
                  <a:pt x="526" y="978"/>
                </a:lnTo>
                <a:lnTo>
                  <a:pt x="554" y="986"/>
                </a:lnTo>
                <a:lnTo>
                  <a:pt x="583" y="992"/>
                </a:lnTo>
                <a:lnTo>
                  <a:pt x="616" y="999"/>
                </a:lnTo>
                <a:lnTo>
                  <a:pt x="650" y="1005"/>
                </a:lnTo>
                <a:lnTo>
                  <a:pt x="684" y="1009"/>
                </a:lnTo>
                <a:lnTo>
                  <a:pt x="719" y="1012"/>
                </a:lnTo>
                <a:lnTo>
                  <a:pt x="746" y="1013"/>
                </a:lnTo>
                <a:lnTo>
                  <a:pt x="782" y="1016"/>
                </a:lnTo>
                <a:lnTo>
                  <a:pt x="819" y="1016"/>
                </a:lnTo>
                <a:lnTo>
                  <a:pt x="848" y="1014"/>
                </a:lnTo>
                <a:lnTo>
                  <a:pt x="879" y="1013"/>
                </a:lnTo>
                <a:lnTo>
                  <a:pt x="913" y="1011"/>
                </a:lnTo>
                <a:lnTo>
                  <a:pt x="944" y="1007"/>
                </a:lnTo>
                <a:lnTo>
                  <a:pt x="971" y="1003"/>
                </a:lnTo>
              </a:path>
            </a:pathLst>
          </a:custGeom>
          <a:solidFill>
            <a:srgbClr val="0000FF"/>
          </a:solidFill>
          <a:ln w="25400" cap="rnd" cmpd="sng">
            <a:solidFill>
              <a:srgbClr val="000000">
                <a:alpha val="50195"/>
              </a:srgbClr>
            </a:solidFill>
            <a:prstDash val="solid"/>
            <a:round/>
            <a:headEnd type="none" w="med" len="med"/>
            <a:tailEnd type="none" w="med" len="med"/>
          </a:ln>
        </p:spPr>
        <p:txBody>
          <a:bodyPr/>
          <a:lstStyle/>
          <a:p>
            <a:endParaRPr lang="nl-NL"/>
          </a:p>
        </p:txBody>
      </p:sp>
      <p:sp>
        <p:nvSpPr>
          <p:cNvPr id="7" name="Freeform 8"/>
          <p:cNvSpPr>
            <a:spLocks/>
          </p:cNvSpPr>
          <p:nvPr/>
        </p:nvSpPr>
        <p:spPr bwMode="auto">
          <a:xfrm>
            <a:off x="2627313" y="1946275"/>
            <a:ext cx="1628775" cy="3030538"/>
          </a:xfrm>
          <a:custGeom>
            <a:avLst/>
            <a:gdLst>
              <a:gd name="T0" fmla="*/ 2147483647 w 980"/>
              <a:gd name="T1" fmla="*/ 2147483647 h 1813"/>
              <a:gd name="T2" fmla="*/ 2147483647 w 980"/>
              <a:gd name="T3" fmla="*/ 2147483647 h 1813"/>
              <a:gd name="T4" fmla="*/ 2147483647 w 980"/>
              <a:gd name="T5" fmla="*/ 2147483647 h 1813"/>
              <a:gd name="T6" fmla="*/ 2147483647 w 980"/>
              <a:gd name="T7" fmla="*/ 2147483647 h 1813"/>
              <a:gd name="T8" fmla="*/ 2147483647 w 980"/>
              <a:gd name="T9" fmla="*/ 2147483647 h 1813"/>
              <a:gd name="T10" fmla="*/ 2147483647 w 980"/>
              <a:gd name="T11" fmla="*/ 2147483647 h 1813"/>
              <a:gd name="T12" fmla="*/ 2147483647 w 980"/>
              <a:gd name="T13" fmla="*/ 2147483647 h 1813"/>
              <a:gd name="T14" fmla="*/ 2147483647 w 980"/>
              <a:gd name="T15" fmla="*/ 2147483647 h 1813"/>
              <a:gd name="T16" fmla="*/ 2147483647 w 980"/>
              <a:gd name="T17" fmla="*/ 2147483647 h 1813"/>
              <a:gd name="T18" fmla="*/ 2147483647 w 980"/>
              <a:gd name="T19" fmla="*/ 2147483647 h 1813"/>
              <a:gd name="T20" fmla="*/ 2147483647 w 980"/>
              <a:gd name="T21" fmla="*/ 2147483647 h 1813"/>
              <a:gd name="T22" fmla="*/ 2147483647 w 980"/>
              <a:gd name="T23" fmla="*/ 2147483647 h 1813"/>
              <a:gd name="T24" fmla="*/ 2147483647 w 980"/>
              <a:gd name="T25" fmla="*/ 2147483647 h 1813"/>
              <a:gd name="T26" fmla="*/ 2147483647 w 980"/>
              <a:gd name="T27" fmla="*/ 2147483647 h 1813"/>
              <a:gd name="T28" fmla="*/ 2147483647 w 980"/>
              <a:gd name="T29" fmla="*/ 2147483647 h 1813"/>
              <a:gd name="T30" fmla="*/ 2147483647 w 980"/>
              <a:gd name="T31" fmla="*/ 2147483647 h 1813"/>
              <a:gd name="T32" fmla="*/ 2147483647 w 980"/>
              <a:gd name="T33" fmla="*/ 2147483647 h 1813"/>
              <a:gd name="T34" fmla="*/ 2147483647 w 980"/>
              <a:gd name="T35" fmla="*/ 2147483647 h 1813"/>
              <a:gd name="T36" fmla="*/ 2147483647 w 980"/>
              <a:gd name="T37" fmla="*/ 2147483647 h 1813"/>
              <a:gd name="T38" fmla="*/ 2147483647 w 980"/>
              <a:gd name="T39" fmla="*/ 2147483647 h 1813"/>
              <a:gd name="T40" fmla="*/ 2147483647 w 980"/>
              <a:gd name="T41" fmla="*/ 2147483647 h 1813"/>
              <a:gd name="T42" fmla="*/ 2147483647 w 980"/>
              <a:gd name="T43" fmla="*/ 2147483647 h 1813"/>
              <a:gd name="T44" fmla="*/ 2147483647 w 980"/>
              <a:gd name="T45" fmla="*/ 2147483647 h 1813"/>
              <a:gd name="T46" fmla="*/ 2147483647 w 980"/>
              <a:gd name="T47" fmla="*/ 2147483647 h 1813"/>
              <a:gd name="T48" fmla="*/ 2147483647 w 980"/>
              <a:gd name="T49" fmla="*/ 2147483647 h 1813"/>
              <a:gd name="T50" fmla="*/ 2147483647 w 980"/>
              <a:gd name="T51" fmla="*/ 2147483647 h 1813"/>
              <a:gd name="T52" fmla="*/ 2147483647 w 980"/>
              <a:gd name="T53" fmla="*/ 2147483647 h 1813"/>
              <a:gd name="T54" fmla="*/ 2147483647 w 980"/>
              <a:gd name="T55" fmla="*/ 2147483647 h 1813"/>
              <a:gd name="T56" fmla="*/ 2147483647 w 980"/>
              <a:gd name="T57" fmla="*/ 2147483647 h 1813"/>
              <a:gd name="T58" fmla="*/ 2147483647 w 980"/>
              <a:gd name="T59" fmla="*/ 2147483647 h 1813"/>
              <a:gd name="T60" fmla="*/ 2147483647 w 980"/>
              <a:gd name="T61" fmla="*/ 2147483647 h 1813"/>
              <a:gd name="T62" fmla="*/ 2147483647 w 980"/>
              <a:gd name="T63" fmla="*/ 2147483647 h 1813"/>
              <a:gd name="T64" fmla="*/ 2147483647 w 980"/>
              <a:gd name="T65" fmla="*/ 2147483647 h 1813"/>
              <a:gd name="T66" fmla="*/ 2147483647 w 980"/>
              <a:gd name="T67" fmla="*/ 2147483647 h 1813"/>
              <a:gd name="T68" fmla="*/ 2147483647 w 980"/>
              <a:gd name="T69" fmla="*/ 2147483647 h 1813"/>
              <a:gd name="T70" fmla="*/ 2147483647 w 980"/>
              <a:gd name="T71" fmla="*/ 2147483647 h 1813"/>
              <a:gd name="T72" fmla="*/ 2147483647 w 980"/>
              <a:gd name="T73" fmla="*/ 2147483647 h 1813"/>
              <a:gd name="T74" fmla="*/ 2147483647 w 980"/>
              <a:gd name="T75" fmla="*/ 2147483647 h 1813"/>
              <a:gd name="T76" fmla="*/ 2147483647 w 980"/>
              <a:gd name="T77" fmla="*/ 2147483647 h 1813"/>
              <a:gd name="T78" fmla="*/ 2147483647 w 980"/>
              <a:gd name="T79" fmla="*/ 2147483647 h 1813"/>
              <a:gd name="T80" fmla="*/ 2147483647 w 980"/>
              <a:gd name="T81" fmla="*/ 2147483647 h 1813"/>
              <a:gd name="T82" fmla="*/ 2147483647 w 980"/>
              <a:gd name="T83" fmla="*/ 2147483647 h 1813"/>
              <a:gd name="T84" fmla="*/ 2147483647 w 980"/>
              <a:gd name="T85" fmla="*/ 2147483647 h 1813"/>
              <a:gd name="T86" fmla="*/ 2147483647 w 980"/>
              <a:gd name="T87" fmla="*/ 2147483647 h 1813"/>
              <a:gd name="T88" fmla="*/ 2147483647 w 980"/>
              <a:gd name="T89" fmla="*/ 2147483647 h 1813"/>
              <a:gd name="T90" fmla="*/ 2147483647 w 980"/>
              <a:gd name="T91" fmla="*/ 2147483647 h 18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0"/>
              <a:gd name="T139" fmla="*/ 0 h 1813"/>
              <a:gd name="T140" fmla="*/ 980 w 980"/>
              <a:gd name="T141" fmla="*/ 1813 h 18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80" h="1813">
                <a:moveTo>
                  <a:pt x="979" y="0"/>
                </a:moveTo>
                <a:lnTo>
                  <a:pt x="958" y="4"/>
                </a:lnTo>
                <a:lnTo>
                  <a:pt x="937" y="7"/>
                </a:lnTo>
                <a:lnTo>
                  <a:pt x="908" y="14"/>
                </a:lnTo>
                <a:lnTo>
                  <a:pt x="887" y="18"/>
                </a:lnTo>
                <a:lnTo>
                  <a:pt x="865" y="25"/>
                </a:lnTo>
                <a:lnTo>
                  <a:pt x="844" y="31"/>
                </a:lnTo>
                <a:lnTo>
                  <a:pt x="822" y="37"/>
                </a:lnTo>
                <a:lnTo>
                  <a:pt x="801" y="44"/>
                </a:lnTo>
                <a:lnTo>
                  <a:pt x="779" y="53"/>
                </a:lnTo>
                <a:lnTo>
                  <a:pt x="752" y="62"/>
                </a:lnTo>
                <a:lnTo>
                  <a:pt x="730" y="72"/>
                </a:lnTo>
                <a:lnTo>
                  <a:pt x="707" y="82"/>
                </a:lnTo>
                <a:lnTo>
                  <a:pt x="683" y="93"/>
                </a:lnTo>
                <a:lnTo>
                  <a:pt x="658" y="106"/>
                </a:lnTo>
                <a:lnTo>
                  <a:pt x="636" y="117"/>
                </a:lnTo>
                <a:lnTo>
                  <a:pt x="615" y="130"/>
                </a:lnTo>
                <a:lnTo>
                  <a:pt x="596" y="141"/>
                </a:lnTo>
                <a:lnTo>
                  <a:pt x="578" y="154"/>
                </a:lnTo>
                <a:lnTo>
                  <a:pt x="557" y="166"/>
                </a:lnTo>
                <a:lnTo>
                  <a:pt x="533" y="182"/>
                </a:lnTo>
                <a:lnTo>
                  <a:pt x="512" y="199"/>
                </a:lnTo>
                <a:lnTo>
                  <a:pt x="492" y="214"/>
                </a:lnTo>
                <a:lnTo>
                  <a:pt x="474" y="227"/>
                </a:lnTo>
                <a:lnTo>
                  <a:pt x="443" y="253"/>
                </a:lnTo>
                <a:lnTo>
                  <a:pt x="412" y="283"/>
                </a:lnTo>
                <a:lnTo>
                  <a:pt x="387" y="305"/>
                </a:lnTo>
                <a:lnTo>
                  <a:pt x="358" y="337"/>
                </a:lnTo>
                <a:lnTo>
                  <a:pt x="339" y="360"/>
                </a:lnTo>
                <a:lnTo>
                  <a:pt x="316" y="387"/>
                </a:lnTo>
                <a:lnTo>
                  <a:pt x="292" y="417"/>
                </a:lnTo>
                <a:lnTo>
                  <a:pt x="272" y="444"/>
                </a:lnTo>
                <a:lnTo>
                  <a:pt x="252" y="476"/>
                </a:lnTo>
                <a:lnTo>
                  <a:pt x="232" y="507"/>
                </a:lnTo>
                <a:lnTo>
                  <a:pt x="212" y="541"/>
                </a:lnTo>
                <a:lnTo>
                  <a:pt x="196" y="569"/>
                </a:lnTo>
                <a:lnTo>
                  <a:pt x="180" y="605"/>
                </a:lnTo>
                <a:lnTo>
                  <a:pt x="165" y="639"/>
                </a:lnTo>
                <a:lnTo>
                  <a:pt x="152" y="674"/>
                </a:lnTo>
                <a:lnTo>
                  <a:pt x="138" y="713"/>
                </a:lnTo>
                <a:lnTo>
                  <a:pt x="122" y="761"/>
                </a:lnTo>
                <a:lnTo>
                  <a:pt x="111" y="805"/>
                </a:lnTo>
                <a:lnTo>
                  <a:pt x="99" y="850"/>
                </a:lnTo>
                <a:lnTo>
                  <a:pt x="94" y="895"/>
                </a:lnTo>
                <a:lnTo>
                  <a:pt x="86" y="947"/>
                </a:lnTo>
                <a:lnTo>
                  <a:pt x="81" y="1011"/>
                </a:lnTo>
                <a:lnTo>
                  <a:pt x="80" y="1062"/>
                </a:lnTo>
                <a:lnTo>
                  <a:pt x="81" y="1112"/>
                </a:lnTo>
                <a:lnTo>
                  <a:pt x="85" y="1159"/>
                </a:lnTo>
                <a:lnTo>
                  <a:pt x="91" y="1204"/>
                </a:lnTo>
                <a:lnTo>
                  <a:pt x="96" y="1250"/>
                </a:lnTo>
                <a:lnTo>
                  <a:pt x="106" y="1298"/>
                </a:lnTo>
                <a:lnTo>
                  <a:pt x="119" y="1348"/>
                </a:lnTo>
                <a:lnTo>
                  <a:pt x="136" y="1401"/>
                </a:lnTo>
                <a:lnTo>
                  <a:pt x="153" y="1449"/>
                </a:lnTo>
                <a:lnTo>
                  <a:pt x="171" y="1497"/>
                </a:lnTo>
                <a:lnTo>
                  <a:pt x="194" y="1543"/>
                </a:lnTo>
                <a:lnTo>
                  <a:pt x="220" y="1588"/>
                </a:lnTo>
                <a:lnTo>
                  <a:pt x="0" y="1713"/>
                </a:lnTo>
                <a:lnTo>
                  <a:pt x="672" y="1812"/>
                </a:lnTo>
                <a:lnTo>
                  <a:pt x="918" y="1195"/>
                </a:lnTo>
                <a:lnTo>
                  <a:pt x="661" y="1333"/>
                </a:lnTo>
                <a:lnTo>
                  <a:pt x="635" y="1293"/>
                </a:lnTo>
                <a:lnTo>
                  <a:pt x="620" y="1258"/>
                </a:lnTo>
                <a:lnTo>
                  <a:pt x="605" y="1221"/>
                </a:lnTo>
                <a:lnTo>
                  <a:pt x="595" y="1185"/>
                </a:lnTo>
                <a:lnTo>
                  <a:pt x="589" y="1149"/>
                </a:lnTo>
                <a:lnTo>
                  <a:pt x="586" y="1115"/>
                </a:lnTo>
                <a:lnTo>
                  <a:pt x="583" y="1081"/>
                </a:lnTo>
                <a:lnTo>
                  <a:pt x="583" y="1046"/>
                </a:lnTo>
                <a:lnTo>
                  <a:pt x="585" y="1005"/>
                </a:lnTo>
                <a:lnTo>
                  <a:pt x="590" y="966"/>
                </a:lnTo>
                <a:lnTo>
                  <a:pt x="599" y="921"/>
                </a:lnTo>
                <a:lnTo>
                  <a:pt x="609" y="886"/>
                </a:lnTo>
                <a:lnTo>
                  <a:pt x="624" y="846"/>
                </a:lnTo>
                <a:lnTo>
                  <a:pt x="637" y="812"/>
                </a:lnTo>
                <a:lnTo>
                  <a:pt x="656" y="779"/>
                </a:lnTo>
                <a:lnTo>
                  <a:pt x="672" y="753"/>
                </a:lnTo>
                <a:lnTo>
                  <a:pt x="687" y="732"/>
                </a:lnTo>
                <a:lnTo>
                  <a:pt x="703" y="711"/>
                </a:lnTo>
                <a:lnTo>
                  <a:pt x="720" y="690"/>
                </a:lnTo>
                <a:lnTo>
                  <a:pt x="739" y="668"/>
                </a:lnTo>
                <a:lnTo>
                  <a:pt x="756" y="652"/>
                </a:lnTo>
                <a:lnTo>
                  <a:pt x="775" y="632"/>
                </a:lnTo>
                <a:lnTo>
                  <a:pt x="793" y="617"/>
                </a:lnTo>
                <a:lnTo>
                  <a:pt x="815" y="600"/>
                </a:lnTo>
                <a:lnTo>
                  <a:pt x="842" y="583"/>
                </a:lnTo>
                <a:lnTo>
                  <a:pt x="864" y="568"/>
                </a:lnTo>
                <a:lnTo>
                  <a:pt x="883" y="557"/>
                </a:lnTo>
                <a:lnTo>
                  <a:pt x="911" y="542"/>
                </a:lnTo>
                <a:lnTo>
                  <a:pt x="937" y="531"/>
                </a:lnTo>
                <a:lnTo>
                  <a:pt x="979" y="518"/>
                </a:lnTo>
                <a:lnTo>
                  <a:pt x="979" y="0"/>
                </a:lnTo>
              </a:path>
            </a:pathLst>
          </a:custGeom>
          <a:solidFill>
            <a:srgbClr val="FFFF00"/>
          </a:solidFill>
          <a:ln w="9525" cap="rnd" cmpd="sng">
            <a:solidFill>
              <a:srgbClr val="000000">
                <a:alpha val="49019"/>
              </a:srgbClr>
            </a:solidFill>
            <a:prstDash val="solid"/>
            <a:round/>
            <a:headEnd type="none" w="med" len="med"/>
            <a:tailEnd type="none" w="med" len="med"/>
          </a:ln>
        </p:spPr>
        <p:txBody>
          <a:bodyPr/>
          <a:lstStyle/>
          <a:p>
            <a:endParaRPr lang="nl-NL"/>
          </a:p>
        </p:txBody>
      </p:sp>
      <p:sp>
        <p:nvSpPr>
          <p:cNvPr id="8" name="Freeform 9"/>
          <p:cNvSpPr>
            <a:spLocks/>
          </p:cNvSpPr>
          <p:nvPr/>
        </p:nvSpPr>
        <p:spPr bwMode="auto">
          <a:xfrm>
            <a:off x="3952875" y="1527175"/>
            <a:ext cx="2330450" cy="2605088"/>
          </a:xfrm>
          <a:custGeom>
            <a:avLst/>
            <a:gdLst>
              <a:gd name="T0" fmla="*/ 2147483647 w 1456"/>
              <a:gd name="T1" fmla="*/ 2147483647 h 1641"/>
              <a:gd name="T2" fmla="*/ 2147483647 w 1456"/>
              <a:gd name="T3" fmla="*/ 2147483647 h 1641"/>
              <a:gd name="T4" fmla="*/ 2147483647 w 1456"/>
              <a:gd name="T5" fmla="*/ 2147483647 h 1641"/>
              <a:gd name="T6" fmla="*/ 2147483647 w 1456"/>
              <a:gd name="T7" fmla="*/ 2147483647 h 1641"/>
              <a:gd name="T8" fmla="*/ 2147483647 w 1456"/>
              <a:gd name="T9" fmla="*/ 2147483647 h 1641"/>
              <a:gd name="T10" fmla="*/ 2147483647 w 1456"/>
              <a:gd name="T11" fmla="*/ 2147483647 h 1641"/>
              <a:gd name="T12" fmla="*/ 2147483647 w 1456"/>
              <a:gd name="T13" fmla="*/ 2147483647 h 1641"/>
              <a:gd name="T14" fmla="*/ 2147483647 w 1456"/>
              <a:gd name="T15" fmla="*/ 2147483647 h 1641"/>
              <a:gd name="T16" fmla="*/ 2147483647 w 1456"/>
              <a:gd name="T17" fmla="*/ 2147483647 h 1641"/>
              <a:gd name="T18" fmla="*/ 2147483647 w 1456"/>
              <a:gd name="T19" fmla="*/ 2147483647 h 1641"/>
              <a:gd name="T20" fmla="*/ 2147483647 w 1456"/>
              <a:gd name="T21" fmla="*/ 2147483647 h 1641"/>
              <a:gd name="T22" fmla="*/ 2147483647 w 1456"/>
              <a:gd name="T23" fmla="*/ 2147483647 h 1641"/>
              <a:gd name="T24" fmla="*/ 2147483647 w 1456"/>
              <a:gd name="T25" fmla="*/ 2147483647 h 1641"/>
              <a:gd name="T26" fmla="*/ 2147483647 w 1456"/>
              <a:gd name="T27" fmla="*/ 2147483647 h 1641"/>
              <a:gd name="T28" fmla="*/ 2147483647 w 1456"/>
              <a:gd name="T29" fmla="*/ 2147483647 h 1641"/>
              <a:gd name="T30" fmla="*/ 2147483647 w 1456"/>
              <a:gd name="T31" fmla="*/ 2147483647 h 1641"/>
              <a:gd name="T32" fmla="*/ 2147483647 w 1456"/>
              <a:gd name="T33" fmla="*/ 2147483647 h 1641"/>
              <a:gd name="T34" fmla="*/ 2147483647 w 1456"/>
              <a:gd name="T35" fmla="*/ 2147483647 h 1641"/>
              <a:gd name="T36" fmla="*/ 2147483647 w 1456"/>
              <a:gd name="T37" fmla="*/ 2147483647 h 1641"/>
              <a:gd name="T38" fmla="*/ 2147483647 w 1456"/>
              <a:gd name="T39" fmla="*/ 2147483647 h 1641"/>
              <a:gd name="T40" fmla="*/ 2147483647 w 1456"/>
              <a:gd name="T41" fmla="*/ 2147483647 h 1641"/>
              <a:gd name="T42" fmla="*/ 2147483647 w 1456"/>
              <a:gd name="T43" fmla="*/ 2147483647 h 1641"/>
              <a:gd name="T44" fmla="*/ 2147483647 w 1456"/>
              <a:gd name="T45" fmla="*/ 2147483647 h 1641"/>
              <a:gd name="T46" fmla="*/ 2147483647 w 1456"/>
              <a:gd name="T47" fmla="*/ 2147483647 h 1641"/>
              <a:gd name="T48" fmla="*/ 2147483647 w 1456"/>
              <a:gd name="T49" fmla="*/ 2147483647 h 1641"/>
              <a:gd name="T50" fmla="*/ 2147483647 w 1456"/>
              <a:gd name="T51" fmla="*/ 2147483647 h 1641"/>
              <a:gd name="T52" fmla="*/ 2147483647 w 1456"/>
              <a:gd name="T53" fmla="*/ 2147483647 h 1641"/>
              <a:gd name="T54" fmla="*/ 2147483647 w 1456"/>
              <a:gd name="T55" fmla="*/ 2147483647 h 1641"/>
              <a:gd name="T56" fmla="*/ 2147483647 w 1456"/>
              <a:gd name="T57" fmla="*/ 2147483647 h 1641"/>
              <a:gd name="T58" fmla="*/ 2147483647 w 1456"/>
              <a:gd name="T59" fmla="*/ 2147483647 h 1641"/>
              <a:gd name="T60" fmla="*/ 2147483647 w 1456"/>
              <a:gd name="T61" fmla="*/ 2147483647 h 1641"/>
              <a:gd name="T62" fmla="*/ 2147483647 w 1456"/>
              <a:gd name="T63" fmla="*/ 2147483647 h 1641"/>
              <a:gd name="T64" fmla="*/ 2147483647 w 1456"/>
              <a:gd name="T65" fmla="*/ 2147483647 h 1641"/>
              <a:gd name="T66" fmla="*/ 2147483647 w 1456"/>
              <a:gd name="T67" fmla="*/ 2147483647 h 1641"/>
              <a:gd name="T68" fmla="*/ 2147483647 w 1456"/>
              <a:gd name="T69" fmla="*/ 2147483647 h 1641"/>
              <a:gd name="T70" fmla="*/ 2147483647 w 1456"/>
              <a:gd name="T71" fmla="*/ 2147483647 h 1641"/>
              <a:gd name="T72" fmla="*/ 2147483647 w 1456"/>
              <a:gd name="T73" fmla="*/ 2147483647 h 1641"/>
              <a:gd name="T74" fmla="*/ 2147483647 w 1456"/>
              <a:gd name="T75" fmla="*/ 2147483647 h 1641"/>
              <a:gd name="T76" fmla="*/ 2147483647 w 1456"/>
              <a:gd name="T77" fmla="*/ 2147483647 h 1641"/>
              <a:gd name="T78" fmla="*/ 2147483647 w 1456"/>
              <a:gd name="T79" fmla="*/ 2147483647 h 1641"/>
              <a:gd name="T80" fmla="*/ 2147483647 w 1456"/>
              <a:gd name="T81" fmla="*/ 2147483647 h 1641"/>
              <a:gd name="T82" fmla="*/ 2147483647 w 1456"/>
              <a:gd name="T83" fmla="*/ 2147483647 h 1641"/>
              <a:gd name="T84" fmla="*/ 2147483647 w 1456"/>
              <a:gd name="T85" fmla="*/ 2147483647 h 1641"/>
              <a:gd name="T86" fmla="*/ 2147483647 w 1456"/>
              <a:gd name="T87" fmla="*/ 2147483647 h 1641"/>
              <a:gd name="T88" fmla="*/ 2147483647 w 1456"/>
              <a:gd name="T89" fmla="*/ 0 h 1641"/>
              <a:gd name="T90" fmla="*/ 2147483647 w 1456"/>
              <a:gd name="T91" fmla="*/ 2147483647 h 1641"/>
              <a:gd name="T92" fmla="*/ 2147483647 w 1456"/>
              <a:gd name="T93" fmla="*/ 2147483647 h 1641"/>
              <a:gd name="T94" fmla="*/ 2147483647 w 1456"/>
              <a:gd name="T95" fmla="*/ 2147483647 h 16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56"/>
              <a:gd name="T145" fmla="*/ 0 h 1641"/>
              <a:gd name="T146" fmla="*/ 1456 w 1456"/>
              <a:gd name="T147" fmla="*/ 1641 h 16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56" h="1641">
                <a:moveTo>
                  <a:pt x="554" y="240"/>
                </a:moveTo>
                <a:lnTo>
                  <a:pt x="574" y="243"/>
                </a:lnTo>
                <a:lnTo>
                  <a:pt x="601" y="248"/>
                </a:lnTo>
                <a:lnTo>
                  <a:pt x="627" y="254"/>
                </a:lnTo>
                <a:lnTo>
                  <a:pt x="646" y="259"/>
                </a:lnTo>
                <a:lnTo>
                  <a:pt x="668" y="264"/>
                </a:lnTo>
                <a:lnTo>
                  <a:pt x="689" y="271"/>
                </a:lnTo>
                <a:lnTo>
                  <a:pt x="711" y="278"/>
                </a:lnTo>
                <a:lnTo>
                  <a:pt x="731" y="283"/>
                </a:lnTo>
                <a:lnTo>
                  <a:pt x="754" y="292"/>
                </a:lnTo>
                <a:lnTo>
                  <a:pt x="781" y="303"/>
                </a:lnTo>
                <a:lnTo>
                  <a:pt x="804" y="312"/>
                </a:lnTo>
                <a:lnTo>
                  <a:pt x="826" y="322"/>
                </a:lnTo>
                <a:lnTo>
                  <a:pt x="852" y="333"/>
                </a:lnTo>
                <a:lnTo>
                  <a:pt x="876" y="345"/>
                </a:lnTo>
                <a:lnTo>
                  <a:pt x="898" y="356"/>
                </a:lnTo>
                <a:lnTo>
                  <a:pt x="919" y="369"/>
                </a:lnTo>
                <a:lnTo>
                  <a:pt x="938" y="381"/>
                </a:lnTo>
                <a:lnTo>
                  <a:pt x="957" y="394"/>
                </a:lnTo>
                <a:lnTo>
                  <a:pt x="978" y="406"/>
                </a:lnTo>
                <a:lnTo>
                  <a:pt x="1001" y="421"/>
                </a:lnTo>
                <a:lnTo>
                  <a:pt x="1022" y="437"/>
                </a:lnTo>
                <a:lnTo>
                  <a:pt x="1042" y="452"/>
                </a:lnTo>
                <a:lnTo>
                  <a:pt x="1061" y="467"/>
                </a:lnTo>
                <a:lnTo>
                  <a:pt x="1091" y="492"/>
                </a:lnTo>
                <a:lnTo>
                  <a:pt x="1122" y="521"/>
                </a:lnTo>
                <a:lnTo>
                  <a:pt x="1146" y="543"/>
                </a:lnTo>
                <a:lnTo>
                  <a:pt x="1175" y="575"/>
                </a:lnTo>
                <a:lnTo>
                  <a:pt x="1195" y="599"/>
                </a:lnTo>
                <a:lnTo>
                  <a:pt x="1217" y="625"/>
                </a:lnTo>
                <a:lnTo>
                  <a:pt x="1241" y="655"/>
                </a:lnTo>
                <a:lnTo>
                  <a:pt x="1261" y="684"/>
                </a:lnTo>
                <a:lnTo>
                  <a:pt x="1281" y="716"/>
                </a:lnTo>
                <a:lnTo>
                  <a:pt x="1302" y="747"/>
                </a:lnTo>
                <a:lnTo>
                  <a:pt x="1320" y="780"/>
                </a:lnTo>
                <a:lnTo>
                  <a:pt x="1338" y="809"/>
                </a:lnTo>
                <a:lnTo>
                  <a:pt x="1354" y="844"/>
                </a:lnTo>
                <a:lnTo>
                  <a:pt x="1370" y="879"/>
                </a:lnTo>
                <a:lnTo>
                  <a:pt x="1383" y="914"/>
                </a:lnTo>
                <a:lnTo>
                  <a:pt x="1396" y="953"/>
                </a:lnTo>
                <a:lnTo>
                  <a:pt x="1413" y="1000"/>
                </a:lnTo>
                <a:lnTo>
                  <a:pt x="1424" y="1045"/>
                </a:lnTo>
                <a:lnTo>
                  <a:pt x="1435" y="1090"/>
                </a:lnTo>
                <a:lnTo>
                  <a:pt x="1441" y="1134"/>
                </a:lnTo>
                <a:lnTo>
                  <a:pt x="1448" y="1186"/>
                </a:lnTo>
                <a:lnTo>
                  <a:pt x="1454" y="1250"/>
                </a:lnTo>
                <a:lnTo>
                  <a:pt x="1455" y="1300"/>
                </a:lnTo>
                <a:lnTo>
                  <a:pt x="1454" y="1350"/>
                </a:lnTo>
                <a:lnTo>
                  <a:pt x="1449" y="1398"/>
                </a:lnTo>
                <a:lnTo>
                  <a:pt x="1444" y="1442"/>
                </a:lnTo>
                <a:lnTo>
                  <a:pt x="1438" y="1488"/>
                </a:lnTo>
                <a:lnTo>
                  <a:pt x="1428" y="1536"/>
                </a:lnTo>
                <a:lnTo>
                  <a:pt x="1415" y="1587"/>
                </a:lnTo>
                <a:lnTo>
                  <a:pt x="1399" y="1640"/>
                </a:lnTo>
                <a:lnTo>
                  <a:pt x="1303" y="1343"/>
                </a:lnTo>
                <a:lnTo>
                  <a:pt x="940" y="1405"/>
                </a:lnTo>
                <a:lnTo>
                  <a:pt x="948" y="1353"/>
                </a:lnTo>
                <a:lnTo>
                  <a:pt x="951" y="1320"/>
                </a:lnTo>
                <a:lnTo>
                  <a:pt x="951" y="1285"/>
                </a:lnTo>
                <a:lnTo>
                  <a:pt x="949" y="1244"/>
                </a:lnTo>
                <a:lnTo>
                  <a:pt x="944" y="1205"/>
                </a:lnTo>
                <a:lnTo>
                  <a:pt x="936" y="1161"/>
                </a:lnTo>
                <a:lnTo>
                  <a:pt x="926" y="1125"/>
                </a:lnTo>
                <a:lnTo>
                  <a:pt x="911" y="1086"/>
                </a:lnTo>
                <a:lnTo>
                  <a:pt x="896" y="1051"/>
                </a:lnTo>
                <a:lnTo>
                  <a:pt x="878" y="1018"/>
                </a:lnTo>
                <a:lnTo>
                  <a:pt x="863" y="993"/>
                </a:lnTo>
                <a:lnTo>
                  <a:pt x="847" y="972"/>
                </a:lnTo>
                <a:lnTo>
                  <a:pt x="832" y="950"/>
                </a:lnTo>
                <a:lnTo>
                  <a:pt x="814" y="929"/>
                </a:lnTo>
                <a:lnTo>
                  <a:pt x="794" y="907"/>
                </a:lnTo>
                <a:lnTo>
                  <a:pt x="778" y="892"/>
                </a:lnTo>
                <a:lnTo>
                  <a:pt x="759" y="873"/>
                </a:lnTo>
                <a:lnTo>
                  <a:pt x="740" y="856"/>
                </a:lnTo>
                <a:lnTo>
                  <a:pt x="718" y="840"/>
                </a:lnTo>
                <a:lnTo>
                  <a:pt x="691" y="823"/>
                </a:lnTo>
                <a:lnTo>
                  <a:pt x="669" y="808"/>
                </a:lnTo>
                <a:lnTo>
                  <a:pt x="650" y="798"/>
                </a:lnTo>
                <a:lnTo>
                  <a:pt x="623" y="781"/>
                </a:lnTo>
                <a:lnTo>
                  <a:pt x="598" y="772"/>
                </a:lnTo>
                <a:lnTo>
                  <a:pt x="577" y="765"/>
                </a:lnTo>
                <a:lnTo>
                  <a:pt x="555" y="757"/>
                </a:lnTo>
                <a:lnTo>
                  <a:pt x="522" y="749"/>
                </a:lnTo>
                <a:lnTo>
                  <a:pt x="491" y="744"/>
                </a:lnTo>
                <a:lnTo>
                  <a:pt x="459" y="740"/>
                </a:lnTo>
                <a:lnTo>
                  <a:pt x="427" y="738"/>
                </a:lnTo>
                <a:lnTo>
                  <a:pt x="409" y="737"/>
                </a:lnTo>
                <a:lnTo>
                  <a:pt x="409" y="1004"/>
                </a:lnTo>
                <a:lnTo>
                  <a:pt x="0" y="509"/>
                </a:lnTo>
                <a:lnTo>
                  <a:pt x="408" y="0"/>
                </a:lnTo>
                <a:lnTo>
                  <a:pt x="408" y="229"/>
                </a:lnTo>
                <a:lnTo>
                  <a:pt x="430" y="230"/>
                </a:lnTo>
                <a:lnTo>
                  <a:pt x="462" y="231"/>
                </a:lnTo>
                <a:lnTo>
                  <a:pt x="496" y="233"/>
                </a:lnTo>
                <a:lnTo>
                  <a:pt x="528" y="237"/>
                </a:lnTo>
                <a:lnTo>
                  <a:pt x="554" y="240"/>
                </a:lnTo>
              </a:path>
            </a:pathLst>
          </a:custGeom>
          <a:solidFill>
            <a:srgbClr val="00B0F0"/>
          </a:solidFill>
          <a:ln w="25400" cap="rnd" cmpd="sng">
            <a:solidFill>
              <a:schemeClr val="tx1">
                <a:alpha val="49019"/>
              </a:schemeClr>
            </a:solidFill>
            <a:prstDash val="solid"/>
            <a:round/>
            <a:headEnd type="none" w="med" len="med"/>
            <a:tailEnd type="none" w="med" len="med"/>
          </a:ln>
        </p:spPr>
        <p:txBody>
          <a:bodyPr/>
          <a:lstStyle/>
          <a:p>
            <a:endParaRPr lang="nl-NL"/>
          </a:p>
        </p:txBody>
      </p:sp>
      <p:sp>
        <p:nvSpPr>
          <p:cNvPr id="20" name="Tekstvak 19"/>
          <p:cNvSpPr txBox="1"/>
          <p:nvPr/>
        </p:nvSpPr>
        <p:spPr>
          <a:xfrm>
            <a:off x="6084888" y="2263775"/>
            <a:ext cx="1511300" cy="768350"/>
          </a:xfrm>
          <a:prstGeom prst="rect">
            <a:avLst/>
          </a:prstGeom>
          <a:noFill/>
        </p:spPr>
        <p:txBody>
          <a:bodyPr>
            <a:spAutoFit/>
          </a:bodyPr>
          <a:lstStyle/>
          <a:p>
            <a:pPr fontAlgn="auto">
              <a:spcBef>
                <a:spcPts val="0"/>
              </a:spcBef>
              <a:spcAft>
                <a:spcPts val="0"/>
              </a:spcAft>
              <a:defRPr/>
            </a:pPr>
            <a:r>
              <a:rPr lang="nl-BE" sz="4400" b="1" dirty="0">
                <a:solidFill>
                  <a:srgbClr val="000000"/>
                </a:solidFill>
                <a:effectLst>
                  <a:outerShdw blurRad="38100" dist="38100" dir="2700000" algn="tl">
                    <a:srgbClr val="000000">
                      <a:alpha val="43137"/>
                    </a:srgbClr>
                  </a:outerShdw>
                </a:effectLst>
                <a:latin typeface="+mn-lt"/>
                <a:cs typeface="+mn-cs"/>
              </a:rPr>
              <a:t>Lucht</a:t>
            </a:r>
            <a:endParaRPr lang="nl-NL" sz="4400" b="1" dirty="0">
              <a:solidFill>
                <a:srgbClr val="000000"/>
              </a:solidFill>
              <a:effectLst>
                <a:outerShdw blurRad="38100" dist="38100" dir="2700000" algn="tl">
                  <a:srgbClr val="000000">
                    <a:alpha val="43137"/>
                  </a:srgbClr>
                </a:outerShdw>
              </a:effectLst>
              <a:latin typeface="+mn-lt"/>
              <a:cs typeface="+mn-cs"/>
            </a:endParaRPr>
          </a:p>
        </p:txBody>
      </p:sp>
      <p:sp>
        <p:nvSpPr>
          <p:cNvPr id="21" name="Tekstvak 20"/>
          <p:cNvSpPr txBox="1"/>
          <p:nvPr/>
        </p:nvSpPr>
        <p:spPr>
          <a:xfrm>
            <a:off x="1660891" y="2712001"/>
            <a:ext cx="1511300" cy="768350"/>
          </a:xfrm>
          <a:prstGeom prst="rect">
            <a:avLst/>
          </a:prstGeom>
          <a:noFill/>
        </p:spPr>
        <p:txBody>
          <a:bodyPr>
            <a:spAutoFit/>
          </a:bodyPr>
          <a:lstStyle/>
          <a:p>
            <a:pPr fontAlgn="auto">
              <a:spcBef>
                <a:spcPts val="0"/>
              </a:spcBef>
              <a:spcAft>
                <a:spcPts val="0"/>
              </a:spcAft>
              <a:defRPr/>
            </a:pPr>
            <a:r>
              <a:rPr lang="nl-BE" sz="4400" b="1" dirty="0" err="1">
                <a:solidFill>
                  <a:srgbClr val="000000"/>
                </a:solidFill>
                <a:effectLst>
                  <a:outerShdw blurRad="38100" dist="38100" dir="2700000" algn="tl">
                    <a:srgbClr val="000000">
                      <a:alpha val="43137"/>
                    </a:srgbClr>
                  </a:outerShdw>
                </a:effectLst>
                <a:latin typeface="+mn-lt"/>
                <a:cs typeface="+mn-cs"/>
              </a:rPr>
              <a:t>svm</a:t>
            </a:r>
            <a:endParaRPr lang="nl-NL" sz="4400" b="1" dirty="0">
              <a:solidFill>
                <a:srgbClr val="000000"/>
              </a:solidFill>
              <a:effectLst>
                <a:outerShdw blurRad="38100" dist="38100" dir="2700000" algn="tl">
                  <a:srgbClr val="000000">
                    <a:alpha val="43137"/>
                  </a:srgbClr>
                </a:outerShdw>
              </a:effectLst>
              <a:latin typeface="+mn-lt"/>
              <a:cs typeface="+mn-cs"/>
            </a:endParaRPr>
          </a:p>
        </p:txBody>
      </p:sp>
      <p:sp>
        <p:nvSpPr>
          <p:cNvPr id="22" name="Tekstvak 21"/>
          <p:cNvSpPr txBox="1"/>
          <p:nvPr/>
        </p:nvSpPr>
        <p:spPr>
          <a:xfrm>
            <a:off x="4244975" y="5732463"/>
            <a:ext cx="1104900" cy="769937"/>
          </a:xfrm>
          <a:prstGeom prst="rect">
            <a:avLst/>
          </a:prstGeom>
          <a:noFill/>
        </p:spPr>
        <p:txBody>
          <a:bodyPr>
            <a:spAutoFit/>
          </a:bodyPr>
          <a:lstStyle/>
          <a:p>
            <a:pPr fontAlgn="auto">
              <a:spcBef>
                <a:spcPts val="0"/>
              </a:spcBef>
              <a:spcAft>
                <a:spcPts val="0"/>
              </a:spcAft>
              <a:defRPr/>
            </a:pPr>
            <a:r>
              <a:rPr lang="nl-BE" sz="4400" b="1" dirty="0">
                <a:solidFill>
                  <a:srgbClr val="000000"/>
                </a:solidFill>
                <a:effectLst>
                  <a:outerShdw blurRad="38100" dist="38100" dir="2700000" algn="tl">
                    <a:srgbClr val="000000">
                      <a:alpha val="43137"/>
                    </a:srgbClr>
                  </a:outerShdw>
                </a:effectLst>
                <a:latin typeface="+mn-lt"/>
                <a:cs typeface="+mn-cs"/>
              </a:rPr>
              <a:t>H</a:t>
            </a:r>
            <a:r>
              <a:rPr lang="nl-BE" sz="4400" b="1" baseline="-25000" dirty="0">
                <a:solidFill>
                  <a:srgbClr val="000000"/>
                </a:solidFill>
                <a:effectLst>
                  <a:outerShdw blurRad="38100" dist="38100" dir="2700000" algn="tl">
                    <a:srgbClr val="000000">
                      <a:alpha val="43137"/>
                    </a:srgbClr>
                  </a:outerShdw>
                </a:effectLst>
                <a:latin typeface="+mn-lt"/>
                <a:cs typeface="+mn-cs"/>
              </a:rPr>
              <a:t>²</a:t>
            </a:r>
            <a:r>
              <a:rPr lang="nl-BE" sz="4400" b="1" dirty="0">
                <a:solidFill>
                  <a:srgbClr val="000000"/>
                </a:solidFill>
                <a:effectLst>
                  <a:outerShdw blurRad="38100" dist="38100" dir="2700000" algn="tl">
                    <a:srgbClr val="000000">
                      <a:alpha val="43137"/>
                    </a:srgbClr>
                  </a:outerShdw>
                </a:effectLst>
                <a:latin typeface="+mn-lt"/>
                <a:cs typeface="+mn-cs"/>
              </a:rPr>
              <a:t>O</a:t>
            </a:r>
            <a:endParaRPr lang="nl-NL" sz="4400" b="1" dirty="0">
              <a:solidFill>
                <a:srgbClr val="000000"/>
              </a:solidFill>
              <a:effectLst>
                <a:outerShdw blurRad="38100" dist="38100" dir="2700000" algn="tl">
                  <a:srgbClr val="000000">
                    <a:alpha val="43137"/>
                  </a:srgbClr>
                </a:outerShdw>
              </a:effectLst>
              <a:latin typeface="+mn-lt"/>
              <a:cs typeface="+mn-cs"/>
            </a:endParaRPr>
          </a:p>
        </p:txBody>
      </p:sp>
      <p:sp>
        <p:nvSpPr>
          <p:cNvPr id="4" name="TextBox 3">
            <a:extLst>
              <a:ext uri="{FF2B5EF4-FFF2-40B4-BE49-F238E27FC236}">
                <a16:creationId xmlns:a16="http://schemas.microsoft.com/office/drawing/2014/main" id="{F06237DA-C7F1-4A0B-9C38-26FEC1CE1659}"/>
              </a:ext>
            </a:extLst>
          </p:cNvPr>
          <p:cNvSpPr txBox="1"/>
          <p:nvPr/>
        </p:nvSpPr>
        <p:spPr>
          <a:xfrm>
            <a:off x="518570" y="4675739"/>
            <a:ext cx="28109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solidFill>
                  <a:srgbClr val="000000"/>
                </a:solidFill>
                <a:latin typeface="Calibri"/>
                <a:cs typeface="Arial"/>
              </a:rPr>
              <a:t>Svm</a:t>
            </a:r>
            <a:r>
              <a:rPr lang="en-US" b="1" dirty="0">
                <a:solidFill>
                  <a:srgbClr val="000000"/>
                </a:solidFill>
                <a:latin typeface="Calibri"/>
                <a:cs typeface="Arial"/>
              </a:rPr>
              <a:t> + </a:t>
            </a:r>
            <a:r>
              <a:rPr lang="en-US" b="1" dirty="0">
                <a:solidFill>
                  <a:srgbClr val="000000"/>
                </a:solidFill>
                <a:latin typeface="Calibri"/>
                <a:cs typeface="Calibri"/>
              </a:rPr>
              <a:t>H</a:t>
            </a:r>
            <a:r>
              <a:rPr lang="en-US" b="1" baseline="-25000" dirty="0">
                <a:solidFill>
                  <a:srgbClr val="000000"/>
                </a:solidFill>
                <a:latin typeface="Calibri"/>
                <a:cs typeface="Calibri"/>
              </a:rPr>
              <a:t>2</a:t>
            </a:r>
            <a:r>
              <a:rPr lang="en-US" b="1" dirty="0">
                <a:solidFill>
                  <a:srgbClr val="000000"/>
                </a:solidFill>
                <a:latin typeface="Calibri"/>
                <a:cs typeface="Calibri"/>
              </a:rPr>
              <a:t>O = </a:t>
            </a:r>
            <a:r>
              <a:rPr lang="en-US" b="1" dirty="0" err="1">
                <a:solidFill>
                  <a:srgbClr val="000000"/>
                </a:solidFill>
                <a:latin typeface="Calibri"/>
                <a:cs typeface="Calibri"/>
              </a:rPr>
              <a:t>Pré</a:t>
            </a:r>
            <a:r>
              <a:rPr lang="en-US" b="1" dirty="0">
                <a:solidFill>
                  <a:srgbClr val="000000"/>
                </a:solidFill>
                <a:latin typeface="Calibri"/>
                <a:cs typeface="Calibri"/>
              </a:rPr>
              <a:t> mix</a:t>
            </a:r>
          </a:p>
          <a:p>
            <a:endParaRPr lang="en-US" dirty="0">
              <a:solidFill>
                <a:srgbClr val="000000"/>
              </a:solidFill>
              <a:cs typeface="Calibri"/>
            </a:endParaRPr>
          </a:p>
        </p:txBody>
      </p:sp>
      <p:sp>
        <p:nvSpPr>
          <p:cNvPr id="9" name="TextBox 8">
            <a:extLst>
              <a:ext uri="{FF2B5EF4-FFF2-40B4-BE49-F238E27FC236}">
                <a16:creationId xmlns:a16="http://schemas.microsoft.com/office/drawing/2014/main" id="{5FE4BEA9-2039-4B37-95D7-DC29E34E4D44}"/>
              </a:ext>
            </a:extLst>
          </p:cNvPr>
          <p:cNvSpPr txBox="1"/>
          <p:nvPr/>
        </p:nvSpPr>
        <p:spPr>
          <a:xfrm>
            <a:off x="539849" y="5224244"/>
            <a:ext cx="2087464" cy="646331"/>
          </a:xfrm>
          <a:prstGeom prst="rect">
            <a:avLst/>
          </a:prstGeom>
          <a:noFill/>
        </p:spPr>
        <p:txBody>
          <a:bodyPr wrap="square" rtlCol="0">
            <a:spAutoFit/>
          </a:bodyPr>
          <a:lstStyle/>
          <a:p>
            <a:r>
              <a:rPr lang="en-US" b="1" dirty="0" err="1">
                <a:solidFill>
                  <a:srgbClr val="000000"/>
                </a:solidFill>
                <a:latin typeface="Calibri"/>
                <a:cs typeface="Calibri"/>
              </a:rPr>
              <a:t>Pré</a:t>
            </a:r>
            <a:r>
              <a:rPr lang="en-US" b="1" dirty="0">
                <a:solidFill>
                  <a:srgbClr val="000000"/>
                </a:solidFill>
                <a:latin typeface="Calibri"/>
                <a:cs typeface="Calibri"/>
              </a:rPr>
              <a:t> mix + Lucht = </a:t>
            </a:r>
            <a:r>
              <a:rPr lang="en-US" b="1" dirty="0" err="1">
                <a:solidFill>
                  <a:srgbClr val="000000"/>
                </a:solidFill>
                <a:latin typeface="Calibri"/>
                <a:cs typeface="Calibri"/>
              </a:rPr>
              <a:t>Schuim</a:t>
            </a:r>
            <a:endParaRPr lang="en-US" b="1" dirty="0">
              <a:solidFill>
                <a:srgbClr val="000000"/>
              </a:solidFill>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100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1" presetClass="entr" presetSubtype="1" fill="hold" grpId="0" nodeType="withEffect">
                                  <p:stCondLst>
                                    <p:cond delay="50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6" grpId="0" animBg="1"/>
      <p:bldP spid="7" grpId="0" animBg="1"/>
      <p:bldP spid="8" grpId="0" animBg="1"/>
      <p:bldP spid="20" grpId="0"/>
      <p:bldP spid="21" grpId="0"/>
      <p:bldP spid="22" grpId="0"/>
    </p:bldLst>
  </p:timing>
</p:sld>
</file>

<file path=ppt/theme/theme1.xml><?xml version="1.0" encoding="utf-8"?>
<a:theme xmlns:a="http://schemas.openxmlformats.org/drawingml/2006/main" name="Huisstijl presentatieZoneZO">
  <a:themeElements>
    <a:clrScheme name="HuisstijlZoneZO">
      <a:dk1>
        <a:srgbClr val="7F7F7F"/>
      </a:dk1>
      <a:lt1>
        <a:srgbClr val="FFFFFF"/>
      </a:lt1>
      <a:dk2>
        <a:srgbClr val="005390"/>
      </a:dk2>
      <a:lt2>
        <a:srgbClr val="B2B2B2"/>
      </a:lt2>
      <a:accent1>
        <a:srgbClr val="FF0000"/>
      </a:accent1>
      <a:accent2>
        <a:srgbClr val="808080"/>
      </a:accent2>
      <a:accent3>
        <a:srgbClr val="3399FF"/>
      </a:accent3>
      <a:accent4>
        <a:srgbClr val="FFC000"/>
      </a:accent4>
      <a:accent5>
        <a:srgbClr val="0070C0"/>
      </a:accent5>
      <a:accent6>
        <a:srgbClr val="FFFF33"/>
      </a:accent6>
      <a:hlink>
        <a:srgbClr val="808080"/>
      </a:hlink>
      <a:folHlink>
        <a:srgbClr val="808080"/>
      </a:folHlink>
    </a:clrScheme>
    <a:fontScheme name="ZoneZ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A26F68300D7545ADFC1D9EE1D2705B" ma:contentTypeVersion="13" ma:contentTypeDescription="Een nieuw document maken." ma:contentTypeScope="" ma:versionID="d3a74ac011d6601ac46c20ef4c14d4fa">
  <xsd:schema xmlns:xsd="http://www.w3.org/2001/XMLSchema" xmlns:xs="http://www.w3.org/2001/XMLSchema" xmlns:p="http://schemas.microsoft.com/office/2006/metadata/properties" xmlns:ns3="6c275273-36d5-4a13-a10d-3a68a68bd61a" xmlns:ns4="1ec19806-5b79-41dc-b05d-96e2916d4cac" targetNamespace="http://schemas.microsoft.com/office/2006/metadata/properties" ma:root="true" ma:fieldsID="384e3becca51cd43cfda60131f3c91e2" ns3:_="" ns4:_="">
    <xsd:import namespace="6c275273-36d5-4a13-a10d-3a68a68bd61a"/>
    <xsd:import namespace="1ec19806-5b79-41dc-b05d-96e2916d4ca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75273-36d5-4a13-a10d-3a68a68bd6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c19806-5b79-41dc-b05d-96e2916d4ca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703E55-70F9-4124-89DF-16674995293F}">
  <ds:schemaRefs>
    <ds:schemaRef ds:uri="http://purl.org/dc/elements/1.1/"/>
    <ds:schemaRef ds:uri="1ec19806-5b79-41dc-b05d-96e2916d4cac"/>
    <ds:schemaRef ds:uri="http://schemas.microsoft.com/office/infopath/2007/PartnerControls"/>
    <ds:schemaRef ds:uri="http://purl.org/dc/terms/"/>
    <ds:schemaRef ds:uri="http://schemas.microsoft.com/office/2006/metadata/properties"/>
    <ds:schemaRef ds:uri="6c275273-36d5-4a13-a10d-3a68a68bd61a"/>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9B124DD-1C8F-4798-9991-A55C8E3A8172}">
  <ds:schemaRefs>
    <ds:schemaRef ds:uri="http://schemas.microsoft.com/sharepoint/v3/contenttype/forms"/>
  </ds:schemaRefs>
</ds:datastoreItem>
</file>

<file path=customXml/itemProps3.xml><?xml version="1.0" encoding="utf-8"?>
<ds:datastoreItem xmlns:ds="http://schemas.openxmlformats.org/officeDocument/2006/customXml" ds:itemID="{001B2607-3043-4134-9678-B3AC441E4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275273-36d5-4a13-a10d-3a68a68bd61a"/>
    <ds:schemaRef ds:uri="1ec19806-5b79-41dc-b05d-96e2916d4c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6050</TotalTime>
  <Words>2037</Words>
  <Application>Microsoft Office PowerPoint</Application>
  <PresentationFormat>Diavoorstelling (4:3)</PresentationFormat>
  <Paragraphs>414</Paragraphs>
  <Slides>41</Slides>
  <Notes>35</Notes>
  <HiddenSlides>3</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41</vt:i4>
      </vt:variant>
    </vt:vector>
  </HeadingPairs>
  <TitlesOfParts>
    <vt:vector size="48" baseType="lpstr">
      <vt:lpstr>Arial</vt:lpstr>
      <vt:lpstr>Calibri</vt:lpstr>
      <vt:lpstr>Trebuchet MS</vt:lpstr>
      <vt:lpstr>Wingdings</vt:lpstr>
      <vt:lpstr>Wingdings 3</vt:lpstr>
      <vt:lpstr>Huisstijl presentatieZoneZO</vt:lpstr>
      <vt:lpstr>Facet</vt:lpstr>
      <vt:lpstr>SCHUIM </vt:lpstr>
      <vt:lpstr>Doelstellingen</vt:lpstr>
      <vt:lpstr>Opfrissing brandklassen</vt:lpstr>
      <vt:lpstr>Welke klassen kunnen wij blussen ?</vt:lpstr>
      <vt:lpstr>Toepassing en werking Klasse A-Schuim?</vt:lpstr>
      <vt:lpstr>Toepassing en werking Klasse B-Schuim?</vt:lpstr>
      <vt:lpstr>Werking?</vt:lpstr>
      <vt:lpstr>Beperkingen SCHUIM </vt:lpstr>
      <vt:lpstr>Wat is schuim?</vt:lpstr>
      <vt:lpstr>Concentratie v/d pré mix</vt:lpstr>
      <vt:lpstr>Schuim - Volume</vt:lpstr>
      <vt:lpstr>Verschuimingsgetal</vt:lpstr>
      <vt:lpstr>Zwaar schuim</vt:lpstr>
      <vt:lpstr>Midden schuim</vt:lpstr>
      <vt:lpstr>Licht schuim</vt:lpstr>
      <vt:lpstr>WORPLENGTE</vt:lpstr>
      <vt:lpstr>Schuimstraalpijpen</vt:lpstr>
      <vt:lpstr>Lucht toevoegen</vt:lpstr>
      <vt:lpstr>Prémix mengen</vt:lpstr>
      <vt:lpstr>En in onze post?</vt:lpstr>
      <vt:lpstr>Klasse A-schuim – Hoeveel % ? = RICHTLIJN</vt:lpstr>
      <vt:lpstr>Klasse B-schuim – hoeveel % ?</vt:lpstr>
      <vt:lpstr>Klasse B schuim – Polariteit of Alcoholresistentie</vt:lpstr>
      <vt:lpstr>Klasse AB-Schuim</vt:lpstr>
      <vt:lpstr>DUS … hoeveel % ?</vt:lpstr>
      <vt:lpstr>Wat is er nodig …</vt:lpstr>
      <vt:lpstr>Wat is er nodig?</vt:lpstr>
      <vt:lpstr>Wat kunnen wij met 1 MFAP?</vt:lpstr>
      <vt:lpstr>Wat kunnen wij met 1 MFAP?</vt:lpstr>
      <vt:lpstr>Vuistregel</vt:lpstr>
      <vt:lpstr>HOE SCHUIM aanbrengen </vt:lpstr>
      <vt:lpstr>Bounce-off – Back-board</vt:lpstr>
      <vt:lpstr>Bank-in of Roll down</vt:lpstr>
      <vt:lpstr>Rain-down</vt:lpstr>
      <vt:lpstr>Aandachtspunten pompbedienaar</vt:lpstr>
      <vt:lpstr>Aandachtspunten ITV-ploeg</vt:lpstr>
      <vt:lpstr>Afbraak schuimtapijt</vt:lpstr>
      <vt:lpstr>Aandachtspunten interventieleiding</vt:lpstr>
      <vt:lpstr>EINDE INTERVENTIE</vt:lpstr>
      <vt:lpstr>RETEX - Katoennatie</vt:lpstr>
      <vt:lpstr>PowerPoint-presentatie</vt:lpstr>
    </vt:vector>
  </TitlesOfParts>
  <Company>Stad Aalst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SCHUIM (basis)</dc:title>
  <dc:creator>Jacques Jimmy</dc:creator>
  <cp:lastModifiedBy>Jacques Jimmy</cp:lastModifiedBy>
  <cp:revision>337</cp:revision>
  <cp:lastPrinted>2021-09-17T09:36:28Z</cp:lastPrinted>
  <dcterms:created xsi:type="dcterms:W3CDTF">2018-11-17T12:58:22Z</dcterms:created>
  <dcterms:modified xsi:type="dcterms:W3CDTF">2022-06-13T09:28:24Z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0x01010087A26F68300D7545ADFC1D9EE1D2705B</vt:lpwstr>
  </property>
</Properties>
</file>